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jpg"/>
  <Override PartName="/ppt/media/image9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4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8" r:id="rId9"/>
    <p:sldId id="275" r:id="rId10"/>
    <p:sldId id="269" r:id="rId11"/>
    <p:sldId id="271" r:id="rId12"/>
    <p:sldId id="27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600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A15EB-43F8-425D-9D30-6662D2261706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A54F1-D4CF-490D-865B-7ED15ED5D1E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468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81C74-0777-4A91-8326-BCE38C9683CC}" type="slidenum">
              <a:rPr lang="en-US" smtClean="0"/>
              <a:t>8</a:t>
            </a:fld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67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81C74-0777-4A91-8326-BCE38C9683CC}" type="slidenum">
              <a:rPr lang="en-US" smtClean="0"/>
              <a:t>10</a:t>
            </a:fld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12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62971-7D5F-42D6-BEDC-86CC30B24DF8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5EA27-C768-404C-824D-49D11C80DDA4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363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62971-7D5F-42D6-BEDC-86CC30B24DF8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5EA27-C768-404C-824D-49D11C80DD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606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62971-7D5F-42D6-BEDC-86CC30B24DF8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5EA27-C768-404C-824D-49D11C80DD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4066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62971-7D5F-42D6-BEDC-86CC30B24DF8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5EA27-C768-404C-824D-49D11C80DD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915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62971-7D5F-42D6-BEDC-86CC30B24DF8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5EA27-C768-404C-824D-49D11C80DDA4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850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62971-7D5F-42D6-BEDC-86CC30B24DF8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5EA27-C768-404C-824D-49D11C80DD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5677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62971-7D5F-42D6-BEDC-86CC30B24DF8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5EA27-C768-404C-824D-49D11C80DD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3354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62971-7D5F-42D6-BEDC-86CC30B24DF8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5EA27-C768-404C-824D-49D11C80DD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5266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62971-7D5F-42D6-BEDC-86CC30B24DF8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5EA27-C768-404C-824D-49D11C80DD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139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F7762971-7D5F-42D6-BEDC-86CC30B24DF8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D5EA27-C768-404C-824D-49D11C80DD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3505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62971-7D5F-42D6-BEDC-86CC30B24DF8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5EA27-C768-404C-824D-49D11C80DD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00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7762971-7D5F-42D6-BEDC-86CC30B24DF8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8D5EA27-C768-404C-824D-49D11C80DDA4}" type="slidenum">
              <a:rPr lang="fr-FR" smtClean="0"/>
              <a:t>‹#›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452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11" Type="http://schemas.openxmlformats.org/officeDocument/2006/relationships/image" Target="../media/image44.png"/><Relationship Id="rId5" Type="http://schemas.microsoft.com/office/2007/relationships/hdphoto" Target="../media/hdphoto1.wdp"/><Relationship Id="rId15" Type="http://schemas.openxmlformats.org/officeDocument/2006/relationships/image" Target="../media/image48.jpe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jpeg"/><Relationship Id="rId14" Type="http://schemas.openxmlformats.org/officeDocument/2006/relationships/image" Target="../media/image4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7" Type="http://schemas.openxmlformats.org/officeDocument/2006/relationships/image" Target="../media/image54.jpeg"/><Relationship Id="rId12" Type="http://schemas.openxmlformats.org/officeDocument/2006/relationships/image" Target="../media/image59.jpeg"/><Relationship Id="rId17" Type="http://schemas.openxmlformats.org/officeDocument/2006/relationships/image" Target="../media/image64.png"/><Relationship Id="rId2" Type="http://schemas.openxmlformats.org/officeDocument/2006/relationships/image" Target="../media/image49.jpe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image" Target="../media/image52.jpeg"/><Relationship Id="rId15" Type="http://schemas.openxmlformats.org/officeDocument/2006/relationships/image" Target="../media/image62.png"/><Relationship Id="rId10" Type="http://schemas.openxmlformats.org/officeDocument/2006/relationships/image" Target="../media/image57.jpe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jpeg"/><Relationship Id="rId14" Type="http://schemas.openxmlformats.org/officeDocument/2006/relationships/image" Target="../media/image6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hyperlink" Target="http://www.mbaconsult.com.tn/" TargetMode="External"/><Relationship Id="rId21" Type="http://schemas.openxmlformats.org/officeDocument/2006/relationships/image" Target="../media/image3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hyperlink" Target="mailto:tunisiamba@gmail.com" TargetMode="External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12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12" Type="http://schemas.openxmlformats.org/officeDocument/2006/relationships/image" Target="../media/image36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jp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6" y="-37539"/>
            <a:ext cx="12192076" cy="6895539"/>
            <a:chOff x="0" y="-56308"/>
            <a:chExt cx="18288115" cy="10343307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935575" y="0"/>
              <a:ext cx="6352540" cy="8091170"/>
            </a:xfrm>
            <a:custGeom>
              <a:avLst/>
              <a:gdLst/>
              <a:ahLst/>
              <a:cxnLst/>
              <a:rect l="l" t="t" r="r" b="b"/>
              <a:pathLst>
                <a:path w="6352540" h="8091170">
                  <a:moveTo>
                    <a:pt x="6352424" y="8091013"/>
                  </a:moveTo>
                  <a:lnTo>
                    <a:pt x="2405943" y="8091013"/>
                  </a:lnTo>
                  <a:lnTo>
                    <a:pt x="0" y="3923470"/>
                  </a:lnTo>
                  <a:lnTo>
                    <a:pt x="2265039" y="0"/>
                  </a:lnTo>
                  <a:lnTo>
                    <a:pt x="6352424" y="0"/>
                  </a:lnTo>
                  <a:lnTo>
                    <a:pt x="6352424" y="8091013"/>
                  </a:lnTo>
                  <a:close/>
                </a:path>
              </a:pathLst>
            </a:custGeom>
            <a:solidFill>
              <a:srgbClr val="1B5738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897" y="-56308"/>
              <a:ext cx="3534303" cy="256185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945382" y="1333524"/>
            <a:ext cx="3771477" cy="33678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133" b="1" i="1" spc="-3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</a:t>
            </a:r>
            <a:r>
              <a:rPr sz="2133" b="1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33" b="1" i="1" spc="-3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durable</a:t>
            </a:r>
            <a:r>
              <a:rPr sz="2133" b="1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33" b="1" i="1" spc="-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avec</a:t>
            </a:r>
            <a:r>
              <a:rPr sz="2133" b="1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33" b="1" i="1" spc="-3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</a:t>
            </a:r>
            <a:r>
              <a:rPr sz="2133" b="1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133" b="1" i="1" spc="-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</a:t>
            </a:r>
            <a:endParaRPr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6068" y="2046487"/>
            <a:ext cx="7631880" cy="83954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fr-FR" sz="5400" b="1" spc="193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MBA</a:t>
            </a:r>
            <a:r>
              <a:rPr lang="fr-FR" sz="5400" b="1" spc="-47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-AMRI </a:t>
            </a:r>
            <a:r>
              <a:rPr lang="fr-FR" sz="5400" b="1" spc="33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CONSULT</a:t>
            </a:r>
            <a:endParaRPr lang="fr-FR" sz="5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6873" y="2927332"/>
            <a:ext cx="7067360" cy="2380566"/>
          </a:xfrm>
          <a:prstGeom prst="rect">
            <a:avLst/>
          </a:prstGeom>
        </p:spPr>
        <p:txBody>
          <a:bodyPr vert="horz" wrap="square" lIns="0" tIns="264583" rIns="0" bIns="0" rtlCol="0">
            <a:spAutoFit/>
          </a:bodyPr>
          <a:lstStyle/>
          <a:p>
            <a:pPr marL="8467" indent="296348">
              <a:spcBef>
                <a:spcPts val="2083"/>
              </a:spcBef>
            </a:pPr>
            <a:r>
              <a:rPr lang="fr-FR" sz="3567" b="1" spc="113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Assistance</a:t>
            </a:r>
            <a:r>
              <a:rPr lang="fr-FR" sz="3567" b="1" spc="-2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567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fr-FR" sz="3567" b="1" spc="-17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567" b="1" spc="73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accompagnement</a:t>
            </a:r>
            <a:endParaRPr lang="fr-FR" sz="3567" dirty="0" smtClean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467" indent="296348">
              <a:spcBef>
                <a:spcPts val="2083"/>
              </a:spcBef>
            </a:pPr>
            <a:r>
              <a:rPr lang="fr-FR" sz="36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Développement des compétences</a:t>
            </a:r>
          </a:p>
          <a:p>
            <a:pPr marL="8467" indent="296348">
              <a:spcBef>
                <a:spcPts val="1903"/>
              </a:spcBef>
            </a:pPr>
            <a:r>
              <a:rPr lang="fr-FR" sz="3233" b="1" spc="33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Étude</a:t>
            </a:r>
            <a:r>
              <a:rPr lang="fr-FR" sz="3233" b="1" spc="-17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33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fr-FR" sz="3233" b="1" spc="-1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33" b="1" spc="113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diagnostic</a:t>
            </a:r>
            <a:r>
              <a:rPr lang="fr-FR" sz="3233" b="1" spc="-1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33" b="1" spc="5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z="3233" b="1" spc="-13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33" b="1" spc="76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mise</a:t>
            </a:r>
            <a:r>
              <a:rPr lang="fr-FR" sz="3233" b="1" spc="-13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33" b="1" spc="57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lang="fr-FR" sz="3233" b="1" spc="-17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33" b="1" spc="47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niveau</a:t>
            </a:r>
            <a:endParaRPr lang="fr-FR" sz="3233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0729" y="5001190"/>
            <a:ext cx="139700" cy="139699"/>
          </a:xfrm>
          <a:prstGeom prst="rect">
            <a:avLst/>
          </a:prstGeom>
        </p:spPr>
      </p:pic>
      <p:sp>
        <p:nvSpPr>
          <p:cNvPr id="17" name="object 31"/>
          <p:cNvSpPr/>
          <p:nvPr/>
        </p:nvSpPr>
        <p:spPr>
          <a:xfrm>
            <a:off x="433855" y="6392559"/>
            <a:ext cx="303784" cy="284898"/>
          </a:xfrm>
          <a:custGeom>
            <a:avLst/>
            <a:gdLst/>
            <a:ahLst/>
            <a:cxnLst/>
            <a:rect l="l" t="t" r="r" b="b"/>
            <a:pathLst>
              <a:path w="485139" h="484504">
                <a:moveTo>
                  <a:pt x="0" y="92255"/>
                </a:moveTo>
                <a:lnTo>
                  <a:pt x="8219" y="52703"/>
                </a:lnTo>
                <a:lnTo>
                  <a:pt x="43831" y="21240"/>
                </a:lnTo>
                <a:lnTo>
                  <a:pt x="86593" y="3635"/>
                </a:lnTo>
                <a:lnTo>
                  <a:pt x="100347" y="0"/>
                </a:lnTo>
                <a:lnTo>
                  <a:pt x="115069" y="4371"/>
                </a:lnTo>
                <a:lnTo>
                  <a:pt x="126528" y="15526"/>
                </a:lnTo>
                <a:lnTo>
                  <a:pt x="135946" y="30528"/>
                </a:lnTo>
                <a:lnTo>
                  <a:pt x="144545" y="46436"/>
                </a:lnTo>
                <a:lnTo>
                  <a:pt x="148717" y="53824"/>
                </a:lnTo>
                <a:lnTo>
                  <a:pt x="152751" y="60829"/>
                </a:lnTo>
                <a:lnTo>
                  <a:pt x="156837" y="67813"/>
                </a:lnTo>
                <a:lnTo>
                  <a:pt x="161161" y="75139"/>
                </a:lnTo>
                <a:lnTo>
                  <a:pt x="168636" y="88126"/>
                </a:lnTo>
                <a:lnTo>
                  <a:pt x="174126" y="102116"/>
                </a:lnTo>
                <a:lnTo>
                  <a:pt x="174034" y="116527"/>
                </a:lnTo>
                <a:lnTo>
                  <a:pt x="164766" y="130777"/>
                </a:lnTo>
                <a:lnTo>
                  <a:pt x="160000" y="135201"/>
                </a:lnTo>
                <a:lnTo>
                  <a:pt x="153094" y="138242"/>
                </a:lnTo>
                <a:lnTo>
                  <a:pt x="147463" y="142607"/>
                </a:lnTo>
                <a:lnTo>
                  <a:pt x="136200" y="155107"/>
                </a:lnTo>
                <a:lnTo>
                  <a:pt x="129766" y="170781"/>
                </a:lnTo>
                <a:lnTo>
                  <a:pt x="128776" y="188226"/>
                </a:lnTo>
                <a:lnTo>
                  <a:pt x="133845" y="206038"/>
                </a:lnTo>
                <a:lnTo>
                  <a:pt x="159019" y="239131"/>
                </a:lnTo>
                <a:lnTo>
                  <a:pt x="162444" y="242720"/>
                </a:lnTo>
                <a:lnTo>
                  <a:pt x="162578" y="243604"/>
                </a:lnTo>
                <a:lnTo>
                  <a:pt x="165572" y="247144"/>
                </a:lnTo>
                <a:lnTo>
                  <a:pt x="168334" y="250410"/>
                </a:lnTo>
                <a:lnTo>
                  <a:pt x="169687" y="251173"/>
                </a:lnTo>
                <a:lnTo>
                  <a:pt x="172496" y="254787"/>
                </a:lnTo>
                <a:lnTo>
                  <a:pt x="181917" y="265642"/>
                </a:lnTo>
                <a:lnTo>
                  <a:pt x="193374" y="277320"/>
                </a:lnTo>
                <a:lnTo>
                  <a:pt x="205183" y="288789"/>
                </a:lnTo>
                <a:lnTo>
                  <a:pt x="215666" y="299016"/>
                </a:lnTo>
                <a:lnTo>
                  <a:pt x="248000" y="327946"/>
                </a:lnTo>
                <a:lnTo>
                  <a:pt x="280638" y="352195"/>
                </a:lnTo>
                <a:lnTo>
                  <a:pt x="311344" y="356903"/>
                </a:lnTo>
                <a:lnTo>
                  <a:pt x="333134" y="346722"/>
                </a:lnTo>
                <a:lnTo>
                  <a:pt x="347212" y="331425"/>
                </a:lnTo>
                <a:lnTo>
                  <a:pt x="354781" y="320788"/>
                </a:lnTo>
                <a:lnTo>
                  <a:pt x="373085" y="310962"/>
                </a:lnTo>
                <a:lnTo>
                  <a:pt x="393332" y="314786"/>
                </a:lnTo>
                <a:lnTo>
                  <a:pt x="415387" y="326665"/>
                </a:lnTo>
                <a:lnTo>
                  <a:pt x="439116" y="341002"/>
                </a:lnTo>
                <a:lnTo>
                  <a:pt x="446503" y="345163"/>
                </a:lnTo>
                <a:lnTo>
                  <a:pt x="482485" y="372101"/>
                </a:lnTo>
                <a:lnTo>
                  <a:pt x="484720" y="389104"/>
                </a:lnTo>
                <a:lnTo>
                  <a:pt x="479018" y="408285"/>
                </a:lnTo>
                <a:lnTo>
                  <a:pt x="469823" y="429356"/>
                </a:lnTo>
                <a:lnTo>
                  <a:pt x="465195" y="440065"/>
                </a:lnTo>
                <a:lnTo>
                  <a:pt x="416040" y="482859"/>
                </a:lnTo>
                <a:lnTo>
                  <a:pt x="378261" y="484008"/>
                </a:lnTo>
                <a:lnTo>
                  <a:pt x="339337" y="475779"/>
                </a:lnTo>
                <a:lnTo>
                  <a:pt x="294181" y="457306"/>
                </a:lnTo>
                <a:lnTo>
                  <a:pt x="241391" y="427261"/>
                </a:lnTo>
                <a:lnTo>
                  <a:pt x="196380" y="395006"/>
                </a:lnTo>
                <a:lnTo>
                  <a:pt x="143655" y="348368"/>
                </a:lnTo>
                <a:lnTo>
                  <a:pt x="137222" y="342735"/>
                </a:lnTo>
                <a:lnTo>
                  <a:pt x="134828" y="337941"/>
                </a:lnTo>
                <a:lnTo>
                  <a:pt x="129110" y="332162"/>
                </a:lnTo>
                <a:lnTo>
                  <a:pt x="101260" y="302140"/>
                </a:lnTo>
                <a:lnTo>
                  <a:pt x="57674" y="242951"/>
                </a:lnTo>
                <a:lnTo>
                  <a:pt x="37155" y="208856"/>
                </a:lnTo>
                <a:lnTo>
                  <a:pt x="17319" y="167187"/>
                </a:lnTo>
                <a:lnTo>
                  <a:pt x="5753" y="130638"/>
                </a:lnTo>
                <a:lnTo>
                  <a:pt x="3" y="9225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 sz="933"/>
          </a:p>
        </p:txBody>
      </p:sp>
      <p:sp>
        <p:nvSpPr>
          <p:cNvPr id="18" name="ZoneTexte 17"/>
          <p:cNvSpPr txBox="1"/>
          <p:nvPr/>
        </p:nvSpPr>
        <p:spPr>
          <a:xfrm>
            <a:off x="812871" y="6381130"/>
            <a:ext cx="20828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67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53 589 224</a:t>
            </a:r>
            <a:endParaRPr lang="en-US" sz="1867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2"/>
          <p:cNvSpPr/>
          <p:nvPr/>
        </p:nvSpPr>
        <p:spPr>
          <a:xfrm>
            <a:off x="2450970" y="6432566"/>
            <a:ext cx="339089" cy="220133"/>
          </a:xfrm>
          <a:custGeom>
            <a:avLst/>
            <a:gdLst/>
            <a:ahLst/>
            <a:cxnLst/>
            <a:rect l="l" t="t" r="r" b="b"/>
            <a:pathLst>
              <a:path w="508635" h="330200">
                <a:moveTo>
                  <a:pt x="202312" y="200694"/>
                </a:moveTo>
                <a:lnTo>
                  <a:pt x="209074" y="208298"/>
                </a:lnTo>
                <a:lnTo>
                  <a:pt x="218930" y="217216"/>
                </a:lnTo>
                <a:lnTo>
                  <a:pt x="229269" y="226076"/>
                </a:lnTo>
                <a:lnTo>
                  <a:pt x="237480" y="233504"/>
                </a:lnTo>
                <a:lnTo>
                  <a:pt x="245614" y="239362"/>
                </a:lnTo>
                <a:lnTo>
                  <a:pt x="254104" y="241315"/>
                </a:lnTo>
                <a:lnTo>
                  <a:pt x="262594" y="239362"/>
                </a:lnTo>
                <a:lnTo>
                  <a:pt x="270729" y="233504"/>
                </a:lnTo>
                <a:lnTo>
                  <a:pt x="275573" y="228679"/>
                </a:lnTo>
                <a:lnTo>
                  <a:pt x="278246" y="227253"/>
                </a:lnTo>
                <a:lnTo>
                  <a:pt x="282853" y="222967"/>
                </a:lnTo>
                <a:lnTo>
                  <a:pt x="288888" y="217581"/>
                </a:lnTo>
                <a:lnTo>
                  <a:pt x="295403" y="211834"/>
                </a:lnTo>
                <a:lnTo>
                  <a:pt x="301403" y="206085"/>
                </a:lnTo>
                <a:lnTo>
                  <a:pt x="305897" y="200694"/>
                </a:lnTo>
                <a:lnTo>
                  <a:pt x="335251" y="222120"/>
                </a:lnTo>
                <a:lnTo>
                  <a:pt x="371552" y="250551"/>
                </a:lnTo>
                <a:lnTo>
                  <a:pt x="408786" y="280176"/>
                </a:lnTo>
                <a:lnTo>
                  <a:pt x="440941" y="305188"/>
                </a:lnTo>
                <a:lnTo>
                  <a:pt x="445490" y="308610"/>
                </a:lnTo>
                <a:lnTo>
                  <a:pt x="447403" y="310502"/>
                </a:lnTo>
                <a:lnTo>
                  <a:pt x="451786" y="313767"/>
                </a:lnTo>
                <a:lnTo>
                  <a:pt x="472603" y="330174"/>
                </a:lnTo>
                <a:lnTo>
                  <a:pt x="35606" y="330174"/>
                </a:lnTo>
                <a:lnTo>
                  <a:pt x="202312" y="200694"/>
                </a:lnTo>
                <a:close/>
              </a:path>
              <a:path w="508635" h="330200">
                <a:moveTo>
                  <a:pt x="508210" y="24277"/>
                </a:moveTo>
                <a:lnTo>
                  <a:pt x="508210" y="309135"/>
                </a:lnTo>
                <a:lnTo>
                  <a:pt x="491297" y="297426"/>
                </a:lnTo>
                <a:lnTo>
                  <a:pt x="459598" y="273006"/>
                </a:lnTo>
                <a:lnTo>
                  <a:pt x="428389" y="248386"/>
                </a:lnTo>
                <a:lnTo>
                  <a:pt x="412942" y="236078"/>
                </a:lnTo>
                <a:lnTo>
                  <a:pt x="380137" y="210618"/>
                </a:lnTo>
                <a:lnTo>
                  <a:pt x="374903" y="206440"/>
                </a:lnTo>
                <a:lnTo>
                  <a:pt x="369707" y="202304"/>
                </a:lnTo>
                <a:lnTo>
                  <a:pt x="364523" y="198221"/>
                </a:lnTo>
                <a:lnTo>
                  <a:pt x="359327" y="194202"/>
                </a:lnTo>
                <a:lnTo>
                  <a:pt x="354169" y="190115"/>
                </a:lnTo>
                <a:lnTo>
                  <a:pt x="347721" y="185043"/>
                </a:lnTo>
                <a:lnTo>
                  <a:pt x="341406" y="180508"/>
                </a:lnTo>
                <a:lnTo>
                  <a:pt x="336650" y="178035"/>
                </a:lnTo>
                <a:lnTo>
                  <a:pt x="339873" y="171968"/>
                </a:lnTo>
                <a:lnTo>
                  <a:pt x="345129" y="166768"/>
                </a:lnTo>
                <a:lnTo>
                  <a:pt x="351104" y="162045"/>
                </a:lnTo>
                <a:lnTo>
                  <a:pt x="356485" y="157407"/>
                </a:lnTo>
                <a:lnTo>
                  <a:pt x="420811" y="100347"/>
                </a:lnTo>
                <a:lnTo>
                  <a:pt x="425280" y="96935"/>
                </a:lnTo>
                <a:lnTo>
                  <a:pt x="426751" y="94888"/>
                </a:lnTo>
                <a:lnTo>
                  <a:pt x="430907" y="91021"/>
                </a:lnTo>
                <a:lnTo>
                  <a:pt x="435306" y="86927"/>
                </a:lnTo>
                <a:lnTo>
                  <a:pt x="437738" y="85937"/>
                </a:lnTo>
                <a:lnTo>
                  <a:pt x="476107" y="50611"/>
                </a:lnTo>
                <a:lnTo>
                  <a:pt x="508210" y="24277"/>
                </a:lnTo>
                <a:close/>
              </a:path>
              <a:path w="508635" h="330200">
                <a:moveTo>
                  <a:pt x="0" y="309135"/>
                </a:moveTo>
                <a:lnTo>
                  <a:pt x="0" y="24277"/>
                </a:lnTo>
                <a:lnTo>
                  <a:pt x="16011" y="36735"/>
                </a:lnTo>
                <a:lnTo>
                  <a:pt x="46614" y="63443"/>
                </a:lnTo>
                <a:lnTo>
                  <a:pt x="78078" y="91716"/>
                </a:lnTo>
                <a:lnTo>
                  <a:pt x="96675" y="108872"/>
                </a:lnTo>
                <a:lnTo>
                  <a:pt x="129480" y="137569"/>
                </a:lnTo>
                <a:lnTo>
                  <a:pt x="138921" y="145325"/>
                </a:lnTo>
                <a:lnTo>
                  <a:pt x="152619" y="157392"/>
                </a:lnTo>
                <a:lnTo>
                  <a:pt x="165268" y="169664"/>
                </a:lnTo>
                <a:lnTo>
                  <a:pt x="171562" y="178032"/>
                </a:lnTo>
                <a:lnTo>
                  <a:pt x="163554" y="182886"/>
                </a:lnTo>
                <a:lnTo>
                  <a:pt x="150936" y="192491"/>
                </a:lnTo>
                <a:lnTo>
                  <a:pt x="137995" y="202844"/>
                </a:lnTo>
                <a:lnTo>
                  <a:pt x="129017" y="209938"/>
                </a:lnTo>
                <a:lnTo>
                  <a:pt x="11706" y="301415"/>
                </a:lnTo>
                <a:lnTo>
                  <a:pt x="8163" y="304369"/>
                </a:lnTo>
                <a:lnTo>
                  <a:pt x="4532" y="307920"/>
                </a:lnTo>
                <a:lnTo>
                  <a:pt x="0" y="309132"/>
                </a:lnTo>
                <a:close/>
              </a:path>
              <a:path w="508635" h="330200">
                <a:moveTo>
                  <a:pt x="30750" y="0"/>
                </a:moveTo>
                <a:lnTo>
                  <a:pt x="477457" y="0"/>
                </a:lnTo>
                <a:lnTo>
                  <a:pt x="401147" y="67737"/>
                </a:lnTo>
                <a:lnTo>
                  <a:pt x="398364" y="69958"/>
                </a:lnTo>
                <a:lnTo>
                  <a:pt x="397106" y="71496"/>
                </a:lnTo>
                <a:lnTo>
                  <a:pt x="394532" y="74073"/>
                </a:lnTo>
                <a:lnTo>
                  <a:pt x="389727" y="78884"/>
                </a:lnTo>
                <a:lnTo>
                  <a:pt x="385951" y="81161"/>
                </a:lnTo>
                <a:lnTo>
                  <a:pt x="380768" y="86205"/>
                </a:lnTo>
                <a:lnTo>
                  <a:pt x="359062" y="104962"/>
                </a:lnTo>
                <a:lnTo>
                  <a:pt x="356279" y="107183"/>
                </a:lnTo>
                <a:lnTo>
                  <a:pt x="355022" y="108722"/>
                </a:lnTo>
                <a:lnTo>
                  <a:pt x="352448" y="111296"/>
                </a:lnTo>
                <a:lnTo>
                  <a:pt x="254099" y="197456"/>
                </a:lnTo>
                <a:lnTo>
                  <a:pt x="250353" y="194946"/>
                </a:lnTo>
                <a:lnTo>
                  <a:pt x="243407" y="189190"/>
                </a:lnTo>
                <a:lnTo>
                  <a:pt x="239929" y="185731"/>
                </a:lnTo>
                <a:lnTo>
                  <a:pt x="184069" y="136387"/>
                </a:lnTo>
                <a:lnTo>
                  <a:pt x="181511" y="133903"/>
                </a:lnTo>
                <a:lnTo>
                  <a:pt x="180301" y="132258"/>
                </a:lnTo>
                <a:lnTo>
                  <a:pt x="177551" y="129957"/>
                </a:lnTo>
                <a:lnTo>
                  <a:pt x="174260" y="127203"/>
                </a:lnTo>
                <a:lnTo>
                  <a:pt x="173652" y="127342"/>
                </a:lnTo>
                <a:lnTo>
                  <a:pt x="170326" y="124233"/>
                </a:lnTo>
                <a:lnTo>
                  <a:pt x="135469" y="92731"/>
                </a:lnTo>
                <a:lnTo>
                  <a:pt x="132199" y="89994"/>
                </a:lnTo>
                <a:lnTo>
                  <a:pt x="131546" y="90090"/>
                </a:lnTo>
                <a:lnTo>
                  <a:pt x="128239" y="87013"/>
                </a:lnTo>
                <a:lnTo>
                  <a:pt x="30742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1" name="ZoneTexte 20"/>
          <p:cNvSpPr txBox="1"/>
          <p:nvPr/>
        </p:nvSpPr>
        <p:spPr>
          <a:xfrm>
            <a:off x="2865289" y="6401648"/>
            <a:ext cx="284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tunisiamba@gmail.com</a:t>
            </a:r>
            <a:endParaRPr lang="en-US" sz="1867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7"/>
          <p:cNvSpPr/>
          <p:nvPr/>
        </p:nvSpPr>
        <p:spPr>
          <a:xfrm>
            <a:off x="5406672" y="6392561"/>
            <a:ext cx="204470" cy="300143"/>
          </a:xfrm>
          <a:custGeom>
            <a:avLst/>
            <a:gdLst/>
            <a:ahLst/>
            <a:cxnLst/>
            <a:rect l="l" t="t" r="r" b="b"/>
            <a:pathLst>
              <a:path w="306704" h="450215">
                <a:moveTo>
                  <a:pt x="27763" y="385204"/>
                </a:moveTo>
                <a:lnTo>
                  <a:pt x="44770" y="403645"/>
                </a:lnTo>
                <a:lnTo>
                  <a:pt x="83905" y="415038"/>
                </a:lnTo>
                <a:lnTo>
                  <a:pt x="127339" y="420821"/>
                </a:lnTo>
                <a:lnTo>
                  <a:pt x="157244" y="422430"/>
                </a:lnTo>
                <a:lnTo>
                  <a:pt x="185103" y="421138"/>
                </a:lnTo>
                <a:lnTo>
                  <a:pt x="244433" y="409435"/>
                </a:lnTo>
                <a:lnTo>
                  <a:pt x="278632" y="386823"/>
                </a:lnTo>
                <a:lnTo>
                  <a:pt x="263531" y="372463"/>
                </a:lnTo>
                <a:lnTo>
                  <a:pt x="239864" y="362302"/>
                </a:lnTo>
                <a:lnTo>
                  <a:pt x="213732" y="355904"/>
                </a:lnTo>
                <a:lnTo>
                  <a:pt x="191232" y="352834"/>
                </a:lnTo>
                <a:lnTo>
                  <a:pt x="195410" y="348466"/>
                </a:lnTo>
                <a:lnTo>
                  <a:pt x="202168" y="342492"/>
                </a:lnTo>
                <a:lnTo>
                  <a:pt x="209527" y="335619"/>
                </a:lnTo>
                <a:lnTo>
                  <a:pt x="215509" y="328555"/>
                </a:lnTo>
                <a:lnTo>
                  <a:pt x="240468" y="333430"/>
                </a:lnTo>
                <a:lnTo>
                  <a:pt x="270425" y="344812"/>
                </a:lnTo>
                <a:lnTo>
                  <a:pt x="295583" y="362633"/>
                </a:lnTo>
                <a:lnTo>
                  <a:pt x="306146" y="386822"/>
                </a:lnTo>
                <a:lnTo>
                  <a:pt x="300534" y="405104"/>
                </a:lnTo>
                <a:lnTo>
                  <a:pt x="268455" y="429513"/>
                </a:lnTo>
                <a:lnTo>
                  <a:pt x="207265" y="446250"/>
                </a:lnTo>
                <a:lnTo>
                  <a:pt x="160065" y="449983"/>
                </a:lnTo>
                <a:lnTo>
                  <a:pt x="112520" y="447887"/>
                </a:lnTo>
                <a:lnTo>
                  <a:pt x="68221" y="440237"/>
                </a:lnTo>
                <a:lnTo>
                  <a:pt x="20101" y="420407"/>
                </a:lnTo>
                <a:lnTo>
                  <a:pt x="0" y="378852"/>
                </a:lnTo>
                <a:lnTo>
                  <a:pt x="20670" y="353320"/>
                </a:lnTo>
                <a:lnTo>
                  <a:pt x="54708" y="336339"/>
                </a:lnTo>
                <a:lnTo>
                  <a:pt x="86030" y="330175"/>
                </a:lnTo>
                <a:lnTo>
                  <a:pt x="89774" y="333482"/>
                </a:lnTo>
                <a:lnTo>
                  <a:pt x="91216" y="356727"/>
                </a:lnTo>
                <a:lnTo>
                  <a:pt x="76153" y="359937"/>
                </a:lnTo>
                <a:lnTo>
                  <a:pt x="32102" y="378253"/>
                </a:lnTo>
                <a:lnTo>
                  <a:pt x="27764" y="385203"/>
                </a:lnTo>
                <a:close/>
              </a:path>
              <a:path w="306704" h="450215">
                <a:moveTo>
                  <a:pt x="24526" y="137573"/>
                </a:moveTo>
                <a:lnTo>
                  <a:pt x="24526" y="116531"/>
                </a:lnTo>
                <a:lnTo>
                  <a:pt x="34784" y="74474"/>
                </a:lnTo>
                <a:lnTo>
                  <a:pt x="61592" y="37066"/>
                </a:lnTo>
                <a:lnTo>
                  <a:pt x="99001" y="10258"/>
                </a:lnTo>
                <a:lnTo>
                  <a:pt x="141058" y="0"/>
                </a:lnTo>
                <a:lnTo>
                  <a:pt x="160480" y="0"/>
                </a:lnTo>
                <a:lnTo>
                  <a:pt x="202258" y="10032"/>
                </a:lnTo>
                <a:lnTo>
                  <a:pt x="239697" y="36735"/>
                </a:lnTo>
                <a:lnTo>
                  <a:pt x="266661" y="75011"/>
                </a:lnTo>
                <a:lnTo>
                  <a:pt x="277013" y="119768"/>
                </a:lnTo>
                <a:lnTo>
                  <a:pt x="275195" y="149320"/>
                </a:lnTo>
                <a:lnTo>
                  <a:pt x="259540" y="198725"/>
                </a:lnTo>
                <a:lnTo>
                  <a:pt x="235593" y="237639"/>
                </a:lnTo>
                <a:lnTo>
                  <a:pt x="202170" y="279608"/>
                </a:lnTo>
                <a:lnTo>
                  <a:pt x="194438" y="287744"/>
                </a:lnTo>
                <a:lnTo>
                  <a:pt x="189792" y="293256"/>
                </a:lnTo>
                <a:lnTo>
                  <a:pt x="183864" y="299445"/>
                </a:lnTo>
                <a:lnTo>
                  <a:pt x="172287" y="309611"/>
                </a:lnTo>
                <a:lnTo>
                  <a:pt x="166839" y="314654"/>
                </a:lnTo>
                <a:lnTo>
                  <a:pt x="163301" y="318506"/>
                </a:lnTo>
                <a:lnTo>
                  <a:pt x="158878" y="322646"/>
                </a:lnTo>
                <a:lnTo>
                  <a:pt x="150770" y="328555"/>
                </a:lnTo>
                <a:lnTo>
                  <a:pt x="144513" y="323934"/>
                </a:lnTo>
                <a:lnTo>
                  <a:pt x="139872" y="319744"/>
                </a:lnTo>
                <a:lnTo>
                  <a:pt x="135518" y="315411"/>
                </a:lnTo>
                <a:lnTo>
                  <a:pt x="130122" y="310360"/>
                </a:lnTo>
                <a:lnTo>
                  <a:pt x="95790" y="275577"/>
                </a:lnTo>
                <a:lnTo>
                  <a:pt x="61473" y="231126"/>
                </a:lnTo>
                <a:lnTo>
                  <a:pt x="35082" y="183095"/>
                </a:lnTo>
                <a:lnTo>
                  <a:pt x="24527" y="13757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3" name="ZoneTexte 22"/>
          <p:cNvSpPr txBox="1"/>
          <p:nvPr/>
        </p:nvSpPr>
        <p:spPr>
          <a:xfrm>
            <a:off x="5732355" y="6422167"/>
            <a:ext cx="3622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Avenue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Taieb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Mhiri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Ariana  Centre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C315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4283" y="4275859"/>
            <a:ext cx="139700" cy="139699"/>
          </a:xfrm>
          <a:prstGeom prst="rect">
            <a:avLst/>
          </a:prstGeom>
        </p:spPr>
      </p:pic>
      <p:pic>
        <p:nvPicPr>
          <p:cNvPr id="25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4283" y="3496240"/>
            <a:ext cx="139700" cy="139699"/>
          </a:xfrm>
          <a:prstGeom prst="rect">
            <a:avLst/>
          </a:prstGeom>
        </p:spPr>
      </p:pic>
      <p:pic>
        <p:nvPicPr>
          <p:cNvPr id="1026" name="Picture 2" descr="Consulting &amp; Conseil - JAC Audit Consult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0" t="5195" r="14946" b="10238"/>
          <a:stretch/>
        </p:blipFill>
        <p:spPr bwMode="auto">
          <a:xfrm>
            <a:off x="8344092" y="1117812"/>
            <a:ext cx="3386353" cy="454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97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/>
          <a:srcRect l="7277" t="12979" r="4038" b="13458"/>
          <a:stretch/>
        </p:blipFill>
        <p:spPr>
          <a:xfrm>
            <a:off x="3604396" y="4438348"/>
            <a:ext cx="2638697" cy="178961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7282" t="9734" r="17470" b="12283"/>
          <a:stretch/>
        </p:blipFill>
        <p:spPr>
          <a:xfrm>
            <a:off x="287382" y="3004455"/>
            <a:ext cx="1567543" cy="1436915"/>
          </a:xfrm>
          <a:prstGeom prst="rect">
            <a:avLst/>
          </a:prstGeom>
        </p:spPr>
      </p:pic>
      <p:pic>
        <p:nvPicPr>
          <p:cNvPr id="1052" name="Image 14" descr="https://mbaconsult.com.tn/img/clients/client-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65" y="2653533"/>
            <a:ext cx="1857719" cy="192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object 5"/>
          <p:cNvSpPr txBox="1">
            <a:spLocks/>
          </p:cNvSpPr>
          <p:nvPr/>
        </p:nvSpPr>
        <p:spPr>
          <a:xfrm>
            <a:off x="2046959" y="201122"/>
            <a:ext cx="7630159" cy="4289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1" algn="ctr">
              <a:spcBef>
                <a:spcPts val="105"/>
              </a:spcBef>
            </a:pPr>
            <a:r>
              <a:rPr lang="en-US" sz="2700" b="1" kern="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NOS</a:t>
            </a:r>
            <a:r>
              <a:rPr lang="en-US" sz="2700" b="1" kern="0" spc="-2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kern="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en-US" sz="2700" b="1" kern="0" spc="-35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kern="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(SECTEUR</a:t>
            </a:r>
            <a:r>
              <a:rPr lang="en-US" sz="2700" b="1" kern="0" spc="-15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kern="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PUBLIC)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7"/>
          <a:srcRect l="9833" t="22724" r="9517" b="19864"/>
          <a:stretch/>
        </p:blipFill>
        <p:spPr>
          <a:xfrm>
            <a:off x="480171" y="5079649"/>
            <a:ext cx="2390503" cy="1005840"/>
          </a:xfrm>
          <a:prstGeom prst="rect">
            <a:avLst/>
          </a:prstGeom>
        </p:spPr>
      </p:pic>
      <p:pic>
        <p:nvPicPr>
          <p:cNvPr id="31" name="Image 30" descr="☎️ OFFICE DES LOGEMENTS MILITAIRES - Offices | Tunis - Ween.tn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1" b="7490"/>
          <a:stretch/>
        </p:blipFill>
        <p:spPr bwMode="auto">
          <a:xfrm>
            <a:off x="7047899" y="4510194"/>
            <a:ext cx="2107916" cy="1645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 descr="téléchargement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" t="8243" r="6107" b="11019"/>
          <a:stretch/>
        </p:blipFill>
        <p:spPr bwMode="auto">
          <a:xfrm>
            <a:off x="5630093" y="849087"/>
            <a:ext cx="2259875" cy="1371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Image 1" descr="https://www.esen.tn/portail/static/images/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057" y="896797"/>
            <a:ext cx="2968368" cy="132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Image 1" descr="https://www.etudionet.com/storage/app/media/officedoeuvre/18056800_1389115124488775_8326089267415810971_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2" y="763432"/>
            <a:ext cx="2231892" cy="183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 2" descr="Office des oeuvres universitaires pour le Nord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" r="6185"/>
          <a:stretch/>
        </p:blipFill>
        <p:spPr bwMode="auto">
          <a:xfrm>
            <a:off x="3200401" y="896797"/>
            <a:ext cx="1828801" cy="140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3"/>
          <a:srcRect l="9323" r="10448"/>
          <a:stretch/>
        </p:blipFill>
        <p:spPr>
          <a:xfrm>
            <a:off x="6060244" y="2764319"/>
            <a:ext cx="1345476" cy="1677053"/>
          </a:xfrm>
          <a:prstGeom prst="rect">
            <a:avLst/>
          </a:prstGeom>
        </p:spPr>
      </p:pic>
      <p:pic>
        <p:nvPicPr>
          <p:cNvPr id="21" name="Image 312"/>
          <p:cNvPicPr/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1" r="20934"/>
          <a:stretch/>
        </p:blipFill>
        <p:spPr>
          <a:xfrm>
            <a:off x="8939064" y="2589297"/>
            <a:ext cx="1785542" cy="1635251"/>
          </a:xfrm>
          <a:prstGeom prst="rect">
            <a:avLst/>
          </a:prstGeom>
        </p:spPr>
      </p:pic>
      <p:pic>
        <p:nvPicPr>
          <p:cNvPr id="24" name="Image 31" descr="Formation Professionnelle Tunis | Centre National de Formation Continue et  de Promotion Professionnelle"/>
          <p:cNvPicPr/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5443" r="17819"/>
          <a:stretch/>
        </p:blipFill>
        <p:spPr bwMode="auto">
          <a:xfrm>
            <a:off x="9831835" y="4815277"/>
            <a:ext cx="1857704" cy="14126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87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>
            <a:spLocks/>
          </p:cNvSpPr>
          <p:nvPr/>
        </p:nvSpPr>
        <p:spPr>
          <a:xfrm>
            <a:off x="2890866" y="214137"/>
            <a:ext cx="620522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1" algn="ctr">
              <a:spcBef>
                <a:spcPts val="100"/>
              </a:spcBef>
            </a:pPr>
            <a:r>
              <a:rPr lang="en-US" sz="2700" b="1" kern="0" spc="-5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NOS</a:t>
            </a:r>
            <a:r>
              <a:rPr lang="en-US" sz="2700" b="1" kern="0" spc="-2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kern="0" spc="-5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en-US" sz="2700" b="1" kern="0" spc="1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kern="0" spc="-5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(SECTEUR</a:t>
            </a:r>
            <a:r>
              <a:rPr lang="en-US" sz="2700" b="1" kern="0" spc="-15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kern="0" spc="-5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PRIVÉ)</a:t>
            </a:r>
            <a:endParaRPr lang="en-US" sz="2700" b="1" kern="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Image 17" descr="https://mbaconsult.com.tn/img/clients/client-4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2" t="33467" r="6399" b="29811"/>
          <a:stretch/>
        </p:blipFill>
        <p:spPr bwMode="auto">
          <a:xfrm>
            <a:off x="9177454" y="964634"/>
            <a:ext cx="1899849" cy="558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87" y="887448"/>
            <a:ext cx="1979736" cy="1234229"/>
          </a:xfrm>
          <a:prstGeom prst="rect">
            <a:avLst/>
          </a:prstGeom>
        </p:spPr>
      </p:pic>
      <p:pic>
        <p:nvPicPr>
          <p:cNvPr id="2057" name="Image 20" descr="https://mbaconsult.com.tn/img/clients/client-2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" t="28004" r="8154" b="27115"/>
          <a:stretch/>
        </p:blipFill>
        <p:spPr bwMode="auto">
          <a:xfrm>
            <a:off x="9041722" y="3582829"/>
            <a:ext cx="2874237" cy="91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Image 5" descr="https://www.mbaconsult.com.tn/img/clients/client-9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6" t="15947" r="21732" b="15178"/>
          <a:stretch/>
        </p:blipFill>
        <p:spPr bwMode="auto">
          <a:xfrm>
            <a:off x="4840569" y="4554188"/>
            <a:ext cx="1397368" cy="1549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Image 6" descr="https://www.mbaconsult.com.tn/img/clients/client-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767" y="661888"/>
            <a:ext cx="1872627" cy="139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Image 26" descr="https://mbaconsult.com.tn/img/clients/client-27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93" b="24462"/>
          <a:stretch/>
        </p:blipFill>
        <p:spPr bwMode="auto">
          <a:xfrm>
            <a:off x="5329979" y="3370217"/>
            <a:ext cx="2916287" cy="607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Image 7" descr="https://www.mbaconsult.com.tn/img/clients/client-3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159" y="4332639"/>
            <a:ext cx="2119101" cy="1679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5" name="Image 8" descr="https://www.mbaconsult.com.tn/img/clients/client-45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9"/>
          <a:stretch/>
        </p:blipFill>
        <p:spPr bwMode="auto">
          <a:xfrm>
            <a:off x="3379218" y="2325122"/>
            <a:ext cx="1482708" cy="2009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6" name="Image 9" descr="https://www.mbaconsult.com.tn/img/clients/client-31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7" y="5145879"/>
            <a:ext cx="1787382" cy="108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7" name="Image 1" descr="Fiche entreprise: P.G.M TUNISIE - Keejob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946" y="4596217"/>
            <a:ext cx="1881744" cy="169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0" name="Image 2" descr="NORMECA Tunisie | LinkedIn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2" t="12095" r="6684" b="17489"/>
          <a:stretch/>
        </p:blipFill>
        <p:spPr bwMode="auto">
          <a:xfrm>
            <a:off x="8556907" y="2065483"/>
            <a:ext cx="1313947" cy="101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3" name="Image 25" descr="https://mbaconsult.com.tn/img/clients/client-42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91" y="2168358"/>
            <a:ext cx="2093773" cy="153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Image 15" descr="https://mbaconsult.com.tn/img/clients/client-1.jp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1" t="10153" b="7759"/>
          <a:stretch/>
        </p:blipFill>
        <p:spPr bwMode="auto">
          <a:xfrm>
            <a:off x="5258938" y="859127"/>
            <a:ext cx="1383744" cy="1045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 294"/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78" y="3842594"/>
            <a:ext cx="2363686" cy="1159832"/>
          </a:xfrm>
          <a:prstGeom prst="rect">
            <a:avLst/>
          </a:prstGeom>
        </p:spPr>
      </p:pic>
      <p:pic>
        <p:nvPicPr>
          <p:cNvPr id="36" name="Image 31" descr="https://mbaconsult.com.tn/img/clients/client-3.png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3" r="16696"/>
          <a:stretch/>
        </p:blipFill>
        <p:spPr bwMode="auto">
          <a:xfrm>
            <a:off x="7495422" y="645406"/>
            <a:ext cx="1061485" cy="161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19544" y="2069089"/>
            <a:ext cx="1825590" cy="967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24674" y="2168358"/>
            <a:ext cx="1761897" cy="877900"/>
          </a:xfrm>
          <a:prstGeom prst="rect">
            <a:avLst/>
          </a:prstGeom>
        </p:spPr>
      </p:pic>
      <p:pic>
        <p:nvPicPr>
          <p:cNvPr id="37" name="Image 296"/>
          <p:cNvPicPr/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479" y="5026838"/>
            <a:ext cx="1781175" cy="829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188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1989990" y="1994393"/>
            <a:ext cx="5878286" cy="783772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CONTACTEZ-NOUS</a:t>
            </a:r>
            <a:endParaRPr lang="fr-FR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687202" y="4002941"/>
            <a:ext cx="5525897" cy="1364903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32175">
              <a:spcBef>
                <a:spcPts val="83"/>
              </a:spcBef>
            </a:pPr>
            <a:endParaRPr lang="it-IT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467"/>
            <a:r>
              <a:rPr lang="it-IT" sz="2000" b="1" spc="-5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TUNISIAMBA@GMAIL.COM</a:t>
            </a:r>
            <a:endParaRPr lang="it-IT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7"/>
              </a:spcBef>
            </a:pPr>
            <a:endParaRPr lang="it-IT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467"/>
            <a:r>
              <a:rPr lang="it-IT" sz="2000" b="1" spc="-5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WWW.MBACONSULT.COM.TN</a:t>
            </a:r>
            <a:endParaRPr lang="it-IT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" y="5968893"/>
            <a:ext cx="12192000" cy="940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8" name="object 2"/>
          <p:cNvGrpSpPr/>
          <p:nvPr/>
        </p:nvGrpSpPr>
        <p:grpSpPr>
          <a:xfrm>
            <a:off x="1" y="0"/>
            <a:ext cx="12192000" cy="6909419"/>
            <a:chOff x="1" y="0"/>
            <a:chExt cx="18287998" cy="10287635"/>
          </a:xfrm>
        </p:grpSpPr>
        <p:pic>
          <p:nvPicPr>
            <p:cNvPr id="49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4392" y="1"/>
              <a:ext cx="8113607" cy="10286998"/>
            </a:xfrm>
            <a:prstGeom prst="rect">
              <a:avLst/>
            </a:prstGeom>
          </p:spPr>
        </p:pic>
        <p:sp>
          <p:nvSpPr>
            <p:cNvPr id="50" name="object 4"/>
            <p:cNvSpPr/>
            <p:nvPr/>
          </p:nvSpPr>
          <p:spPr>
            <a:xfrm>
              <a:off x="1" y="0"/>
              <a:ext cx="11422380" cy="10287635"/>
            </a:xfrm>
            <a:custGeom>
              <a:avLst/>
              <a:gdLst/>
              <a:ahLst/>
              <a:cxnLst/>
              <a:rect l="l" t="t" r="r" b="b"/>
              <a:pathLst>
                <a:path w="11422380" h="10287635">
                  <a:moveTo>
                    <a:pt x="3680498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1158748" y="10287000"/>
                  </a:lnTo>
                  <a:lnTo>
                    <a:pt x="3680498" y="0"/>
                  </a:lnTo>
                  <a:close/>
                </a:path>
                <a:path w="11422380" h="10287635">
                  <a:moveTo>
                    <a:pt x="11422126" y="4459376"/>
                  </a:moveTo>
                  <a:lnTo>
                    <a:pt x="11116221" y="4389323"/>
                  </a:lnTo>
                  <a:lnTo>
                    <a:pt x="9765792" y="10287000"/>
                  </a:lnTo>
                  <a:lnTo>
                    <a:pt x="10087750" y="10287013"/>
                  </a:lnTo>
                  <a:lnTo>
                    <a:pt x="11422126" y="4459376"/>
                  </a:lnTo>
                  <a:close/>
                </a:path>
              </a:pathLst>
            </a:custGeom>
            <a:solidFill>
              <a:srgbClr val="1B5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"/>
            <p:cNvSpPr/>
            <p:nvPr/>
          </p:nvSpPr>
          <p:spPr>
            <a:xfrm>
              <a:off x="2798897" y="0"/>
              <a:ext cx="1125220" cy="3576954"/>
            </a:xfrm>
            <a:custGeom>
              <a:avLst/>
              <a:gdLst/>
              <a:ahLst/>
              <a:cxnLst/>
              <a:rect l="l" t="t" r="r" b="b"/>
              <a:pathLst>
                <a:path w="1125220" h="3576954">
                  <a:moveTo>
                    <a:pt x="305915" y="3576377"/>
                  </a:moveTo>
                  <a:lnTo>
                    <a:pt x="0" y="3506330"/>
                  </a:lnTo>
                  <a:lnTo>
                    <a:pt x="802865" y="0"/>
                  </a:lnTo>
                  <a:lnTo>
                    <a:pt x="1124820" y="0"/>
                  </a:lnTo>
                  <a:lnTo>
                    <a:pt x="305915" y="3576377"/>
                  </a:lnTo>
                  <a:close/>
                </a:path>
              </a:pathLst>
            </a:custGeom>
            <a:solidFill>
              <a:srgbClr val="387D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6"/>
            <p:cNvSpPr/>
            <p:nvPr/>
          </p:nvSpPr>
          <p:spPr>
            <a:xfrm>
              <a:off x="3248872" y="8920719"/>
              <a:ext cx="306705" cy="450215"/>
            </a:xfrm>
            <a:custGeom>
              <a:avLst/>
              <a:gdLst/>
              <a:ahLst/>
              <a:cxnLst/>
              <a:rect l="l" t="t" r="r" b="b"/>
              <a:pathLst>
                <a:path w="306704" h="450215">
                  <a:moveTo>
                    <a:pt x="150770" y="328555"/>
                  </a:moveTo>
                  <a:lnTo>
                    <a:pt x="144513" y="323934"/>
                  </a:lnTo>
                  <a:lnTo>
                    <a:pt x="139872" y="319744"/>
                  </a:lnTo>
                  <a:lnTo>
                    <a:pt x="135518" y="315411"/>
                  </a:lnTo>
                  <a:lnTo>
                    <a:pt x="130122" y="310360"/>
                  </a:lnTo>
                  <a:lnTo>
                    <a:pt x="95790" y="275577"/>
                  </a:lnTo>
                  <a:lnTo>
                    <a:pt x="61473" y="231126"/>
                  </a:lnTo>
                  <a:lnTo>
                    <a:pt x="35082" y="183095"/>
                  </a:lnTo>
                  <a:lnTo>
                    <a:pt x="24527" y="137572"/>
                  </a:lnTo>
                  <a:lnTo>
                    <a:pt x="24526" y="116531"/>
                  </a:lnTo>
                  <a:lnTo>
                    <a:pt x="34784" y="74474"/>
                  </a:lnTo>
                  <a:lnTo>
                    <a:pt x="61592" y="37066"/>
                  </a:lnTo>
                  <a:lnTo>
                    <a:pt x="99001" y="10258"/>
                  </a:lnTo>
                  <a:lnTo>
                    <a:pt x="141058" y="0"/>
                  </a:lnTo>
                  <a:lnTo>
                    <a:pt x="160480" y="0"/>
                  </a:lnTo>
                  <a:lnTo>
                    <a:pt x="202258" y="10032"/>
                  </a:lnTo>
                  <a:lnTo>
                    <a:pt x="239697" y="36735"/>
                  </a:lnTo>
                  <a:lnTo>
                    <a:pt x="246884" y="46936"/>
                  </a:lnTo>
                  <a:lnTo>
                    <a:pt x="152387" y="46936"/>
                  </a:lnTo>
                  <a:lnTo>
                    <a:pt x="126198" y="52421"/>
                  </a:lnTo>
                  <a:lnTo>
                    <a:pt x="104561" y="67092"/>
                  </a:lnTo>
                  <a:lnTo>
                    <a:pt x="89842" y="88274"/>
                  </a:lnTo>
                  <a:lnTo>
                    <a:pt x="84410" y="113295"/>
                  </a:lnTo>
                  <a:lnTo>
                    <a:pt x="85888" y="127350"/>
                  </a:lnTo>
                  <a:lnTo>
                    <a:pt x="124550" y="175695"/>
                  </a:lnTo>
                  <a:lnTo>
                    <a:pt x="149844" y="181417"/>
                  </a:lnTo>
                  <a:lnTo>
                    <a:pt x="266739" y="181417"/>
                  </a:lnTo>
                  <a:lnTo>
                    <a:pt x="259540" y="198725"/>
                  </a:lnTo>
                  <a:lnTo>
                    <a:pt x="235593" y="237639"/>
                  </a:lnTo>
                  <a:lnTo>
                    <a:pt x="202170" y="279608"/>
                  </a:lnTo>
                  <a:lnTo>
                    <a:pt x="194438" y="287744"/>
                  </a:lnTo>
                  <a:lnTo>
                    <a:pt x="189792" y="293256"/>
                  </a:lnTo>
                  <a:lnTo>
                    <a:pt x="183864" y="299445"/>
                  </a:lnTo>
                  <a:lnTo>
                    <a:pt x="172287" y="309611"/>
                  </a:lnTo>
                  <a:lnTo>
                    <a:pt x="166839" y="314654"/>
                  </a:lnTo>
                  <a:lnTo>
                    <a:pt x="163301" y="318506"/>
                  </a:lnTo>
                  <a:lnTo>
                    <a:pt x="158878" y="322646"/>
                  </a:lnTo>
                  <a:lnTo>
                    <a:pt x="150770" y="328555"/>
                  </a:lnTo>
                  <a:close/>
                </a:path>
                <a:path w="306704" h="450215">
                  <a:moveTo>
                    <a:pt x="266739" y="181417"/>
                  </a:moveTo>
                  <a:lnTo>
                    <a:pt x="149844" y="181417"/>
                  </a:lnTo>
                  <a:lnTo>
                    <a:pt x="175509" y="177074"/>
                  </a:lnTo>
                  <a:lnTo>
                    <a:pt x="198577" y="162721"/>
                  </a:lnTo>
                  <a:lnTo>
                    <a:pt x="217852" y="127822"/>
                  </a:lnTo>
                  <a:lnTo>
                    <a:pt x="214018" y="89888"/>
                  </a:lnTo>
                  <a:lnTo>
                    <a:pt x="190916" y="59425"/>
                  </a:lnTo>
                  <a:lnTo>
                    <a:pt x="152387" y="46936"/>
                  </a:lnTo>
                  <a:lnTo>
                    <a:pt x="246884" y="46936"/>
                  </a:lnTo>
                  <a:lnTo>
                    <a:pt x="266661" y="75011"/>
                  </a:lnTo>
                  <a:lnTo>
                    <a:pt x="277013" y="119768"/>
                  </a:lnTo>
                  <a:lnTo>
                    <a:pt x="275195" y="149320"/>
                  </a:lnTo>
                  <a:lnTo>
                    <a:pt x="269495" y="174791"/>
                  </a:lnTo>
                  <a:lnTo>
                    <a:pt x="266739" y="181417"/>
                  </a:lnTo>
                  <a:close/>
                </a:path>
                <a:path w="306704" h="450215">
                  <a:moveTo>
                    <a:pt x="280889" y="422430"/>
                  </a:moveTo>
                  <a:lnTo>
                    <a:pt x="157244" y="422430"/>
                  </a:lnTo>
                  <a:lnTo>
                    <a:pt x="185103" y="421138"/>
                  </a:lnTo>
                  <a:lnTo>
                    <a:pt x="215336" y="416958"/>
                  </a:lnTo>
                  <a:lnTo>
                    <a:pt x="268883" y="398116"/>
                  </a:lnTo>
                  <a:lnTo>
                    <a:pt x="278631" y="386822"/>
                  </a:lnTo>
                  <a:lnTo>
                    <a:pt x="263531" y="372463"/>
                  </a:lnTo>
                  <a:lnTo>
                    <a:pt x="239864" y="362302"/>
                  </a:lnTo>
                  <a:lnTo>
                    <a:pt x="213732" y="355904"/>
                  </a:lnTo>
                  <a:lnTo>
                    <a:pt x="191232" y="352834"/>
                  </a:lnTo>
                  <a:lnTo>
                    <a:pt x="195410" y="348466"/>
                  </a:lnTo>
                  <a:lnTo>
                    <a:pt x="202168" y="342492"/>
                  </a:lnTo>
                  <a:lnTo>
                    <a:pt x="209527" y="335619"/>
                  </a:lnTo>
                  <a:lnTo>
                    <a:pt x="215509" y="328555"/>
                  </a:lnTo>
                  <a:lnTo>
                    <a:pt x="240468" y="333430"/>
                  </a:lnTo>
                  <a:lnTo>
                    <a:pt x="270425" y="344812"/>
                  </a:lnTo>
                  <a:lnTo>
                    <a:pt x="295583" y="362633"/>
                  </a:lnTo>
                  <a:lnTo>
                    <a:pt x="306146" y="386823"/>
                  </a:lnTo>
                  <a:lnTo>
                    <a:pt x="300534" y="405104"/>
                  </a:lnTo>
                  <a:lnTo>
                    <a:pt x="286547" y="419206"/>
                  </a:lnTo>
                  <a:lnTo>
                    <a:pt x="280889" y="422430"/>
                  </a:lnTo>
                  <a:close/>
                </a:path>
                <a:path w="306704" h="450215">
                  <a:moveTo>
                    <a:pt x="160065" y="449983"/>
                  </a:moveTo>
                  <a:lnTo>
                    <a:pt x="112520" y="447887"/>
                  </a:lnTo>
                  <a:lnTo>
                    <a:pt x="68221" y="440237"/>
                  </a:lnTo>
                  <a:lnTo>
                    <a:pt x="20101" y="420407"/>
                  </a:lnTo>
                  <a:lnTo>
                    <a:pt x="0" y="378852"/>
                  </a:lnTo>
                  <a:lnTo>
                    <a:pt x="20670" y="353320"/>
                  </a:lnTo>
                  <a:lnTo>
                    <a:pt x="54708" y="336339"/>
                  </a:lnTo>
                  <a:lnTo>
                    <a:pt x="86030" y="330175"/>
                  </a:lnTo>
                  <a:lnTo>
                    <a:pt x="89774" y="333482"/>
                  </a:lnTo>
                  <a:lnTo>
                    <a:pt x="91216" y="356727"/>
                  </a:lnTo>
                  <a:lnTo>
                    <a:pt x="76153" y="359937"/>
                  </a:lnTo>
                  <a:lnTo>
                    <a:pt x="32102" y="378253"/>
                  </a:lnTo>
                  <a:lnTo>
                    <a:pt x="27763" y="385204"/>
                  </a:lnTo>
                  <a:lnTo>
                    <a:pt x="44770" y="403645"/>
                  </a:lnTo>
                  <a:lnTo>
                    <a:pt x="83905" y="415038"/>
                  </a:lnTo>
                  <a:lnTo>
                    <a:pt x="127339" y="420821"/>
                  </a:lnTo>
                  <a:lnTo>
                    <a:pt x="157244" y="422430"/>
                  </a:lnTo>
                  <a:lnTo>
                    <a:pt x="280889" y="422430"/>
                  </a:lnTo>
                  <a:lnTo>
                    <a:pt x="268455" y="429513"/>
                  </a:lnTo>
                  <a:lnTo>
                    <a:pt x="250529" y="436409"/>
                  </a:lnTo>
                  <a:lnTo>
                    <a:pt x="207265" y="446250"/>
                  </a:lnTo>
                  <a:lnTo>
                    <a:pt x="160065" y="449983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7"/>
            <p:cNvSpPr/>
            <p:nvPr/>
          </p:nvSpPr>
          <p:spPr>
            <a:xfrm>
              <a:off x="3248872" y="8920719"/>
              <a:ext cx="306705" cy="450215"/>
            </a:xfrm>
            <a:custGeom>
              <a:avLst/>
              <a:gdLst/>
              <a:ahLst/>
              <a:cxnLst/>
              <a:rect l="l" t="t" r="r" b="b"/>
              <a:pathLst>
                <a:path w="306704" h="450215">
                  <a:moveTo>
                    <a:pt x="27763" y="385204"/>
                  </a:moveTo>
                  <a:lnTo>
                    <a:pt x="44770" y="403645"/>
                  </a:lnTo>
                  <a:lnTo>
                    <a:pt x="83905" y="415038"/>
                  </a:lnTo>
                  <a:lnTo>
                    <a:pt x="127339" y="420821"/>
                  </a:lnTo>
                  <a:lnTo>
                    <a:pt x="157244" y="422430"/>
                  </a:lnTo>
                  <a:lnTo>
                    <a:pt x="185103" y="421138"/>
                  </a:lnTo>
                  <a:lnTo>
                    <a:pt x="244433" y="409435"/>
                  </a:lnTo>
                  <a:lnTo>
                    <a:pt x="278632" y="386823"/>
                  </a:lnTo>
                  <a:lnTo>
                    <a:pt x="263531" y="372463"/>
                  </a:lnTo>
                  <a:lnTo>
                    <a:pt x="239864" y="362302"/>
                  </a:lnTo>
                  <a:lnTo>
                    <a:pt x="213732" y="355904"/>
                  </a:lnTo>
                  <a:lnTo>
                    <a:pt x="191232" y="352834"/>
                  </a:lnTo>
                  <a:lnTo>
                    <a:pt x="195410" y="348466"/>
                  </a:lnTo>
                  <a:lnTo>
                    <a:pt x="202168" y="342492"/>
                  </a:lnTo>
                  <a:lnTo>
                    <a:pt x="209527" y="335619"/>
                  </a:lnTo>
                  <a:lnTo>
                    <a:pt x="215509" y="328555"/>
                  </a:lnTo>
                  <a:lnTo>
                    <a:pt x="240468" y="333430"/>
                  </a:lnTo>
                  <a:lnTo>
                    <a:pt x="270425" y="344812"/>
                  </a:lnTo>
                  <a:lnTo>
                    <a:pt x="295583" y="362633"/>
                  </a:lnTo>
                  <a:lnTo>
                    <a:pt x="306146" y="386822"/>
                  </a:lnTo>
                  <a:lnTo>
                    <a:pt x="300534" y="405104"/>
                  </a:lnTo>
                  <a:lnTo>
                    <a:pt x="268455" y="429513"/>
                  </a:lnTo>
                  <a:lnTo>
                    <a:pt x="207265" y="446250"/>
                  </a:lnTo>
                  <a:lnTo>
                    <a:pt x="160065" y="449983"/>
                  </a:lnTo>
                  <a:lnTo>
                    <a:pt x="112520" y="447887"/>
                  </a:lnTo>
                  <a:lnTo>
                    <a:pt x="68221" y="440237"/>
                  </a:lnTo>
                  <a:lnTo>
                    <a:pt x="20101" y="420407"/>
                  </a:lnTo>
                  <a:lnTo>
                    <a:pt x="0" y="378852"/>
                  </a:lnTo>
                  <a:lnTo>
                    <a:pt x="20670" y="353320"/>
                  </a:lnTo>
                  <a:lnTo>
                    <a:pt x="54708" y="336339"/>
                  </a:lnTo>
                  <a:lnTo>
                    <a:pt x="86030" y="330175"/>
                  </a:lnTo>
                  <a:lnTo>
                    <a:pt x="89774" y="333482"/>
                  </a:lnTo>
                  <a:lnTo>
                    <a:pt x="91216" y="356727"/>
                  </a:lnTo>
                  <a:lnTo>
                    <a:pt x="76153" y="359937"/>
                  </a:lnTo>
                  <a:lnTo>
                    <a:pt x="32102" y="378253"/>
                  </a:lnTo>
                  <a:lnTo>
                    <a:pt x="27764" y="385203"/>
                  </a:lnTo>
                  <a:close/>
                </a:path>
                <a:path w="306704" h="450215">
                  <a:moveTo>
                    <a:pt x="24526" y="137573"/>
                  </a:moveTo>
                  <a:lnTo>
                    <a:pt x="24526" y="116531"/>
                  </a:lnTo>
                  <a:lnTo>
                    <a:pt x="34784" y="74474"/>
                  </a:lnTo>
                  <a:lnTo>
                    <a:pt x="61592" y="37066"/>
                  </a:lnTo>
                  <a:lnTo>
                    <a:pt x="99001" y="10258"/>
                  </a:lnTo>
                  <a:lnTo>
                    <a:pt x="141058" y="0"/>
                  </a:lnTo>
                  <a:lnTo>
                    <a:pt x="160480" y="0"/>
                  </a:lnTo>
                  <a:lnTo>
                    <a:pt x="202258" y="10032"/>
                  </a:lnTo>
                  <a:lnTo>
                    <a:pt x="239697" y="36735"/>
                  </a:lnTo>
                  <a:lnTo>
                    <a:pt x="266661" y="75011"/>
                  </a:lnTo>
                  <a:lnTo>
                    <a:pt x="277013" y="119768"/>
                  </a:lnTo>
                  <a:lnTo>
                    <a:pt x="275195" y="149320"/>
                  </a:lnTo>
                  <a:lnTo>
                    <a:pt x="259540" y="198725"/>
                  </a:lnTo>
                  <a:lnTo>
                    <a:pt x="235593" y="237639"/>
                  </a:lnTo>
                  <a:lnTo>
                    <a:pt x="202170" y="279608"/>
                  </a:lnTo>
                  <a:lnTo>
                    <a:pt x="194438" y="287744"/>
                  </a:lnTo>
                  <a:lnTo>
                    <a:pt x="189792" y="293256"/>
                  </a:lnTo>
                  <a:lnTo>
                    <a:pt x="183864" y="299445"/>
                  </a:lnTo>
                  <a:lnTo>
                    <a:pt x="172287" y="309611"/>
                  </a:lnTo>
                  <a:lnTo>
                    <a:pt x="166839" y="314654"/>
                  </a:lnTo>
                  <a:lnTo>
                    <a:pt x="163301" y="318506"/>
                  </a:lnTo>
                  <a:lnTo>
                    <a:pt x="158878" y="322646"/>
                  </a:lnTo>
                  <a:lnTo>
                    <a:pt x="150770" y="328555"/>
                  </a:lnTo>
                  <a:lnTo>
                    <a:pt x="144513" y="323934"/>
                  </a:lnTo>
                  <a:lnTo>
                    <a:pt x="139872" y="319744"/>
                  </a:lnTo>
                  <a:lnTo>
                    <a:pt x="135518" y="315411"/>
                  </a:lnTo>
                  <a:lnTo>
                    <a:pt x="130122" y="310360"/>
                  </a:lnTo>
                  <a:lnTo>
                    <a:pt x="95790" y="275577"/>
                  </a:lnTo>
                  <a:lnTo>
                    <a:pt x="61473" y="231126"/>
                  </a:lnTo>
                  <a:lnTo>
                    <a:pt x="35082" y="183095"/>
                  </a:lnTo>
                  <a:lnTo>
                    <a:pt x="24527" y="137572"/>
                  </a:lnTo>
                  <a:close/>
                </a:path>
              </a:pathLst>
            </a:custGeom>
            <a:ln w="3175">
              <a:solidFill>
                <a:srgbClr val="2A29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32681" y="8967054"/>
              <a:ext cx="134646" cy="135685"/>
            </a:xfrm>
            <a:prstGeom prst="rect">
              <a:avLst/>
            </a:prstGeom>
          </p:spPr>
        </p:pic>
        <p:sp>
          <p:nvSpPr>
            <p:cNvPr id="55" name="object 9"/>
            <p:cNvSpPr/>
            <p:nvPr/>
          </p:nvSpPr>
          <p:spPr>
            <a:xfrm>
              <a:off x="2985305" y="8729738"/>
              <a:ext cx="828675" cy="828675"/>
            </a:xfrm>
            <a:custGeom>
              <a:avLst/>
              <a:gdLst/>
              <a:ahLst/>
              <a:cxnLst/>
              <a:rect l="l" t="t" r="r" b="b"/>
              <a:pathLst>
                <a:path w="828675" h="828675">
                  <a:moveTo>
                    <a:pt x="313656" y="401388"/>
                  </a:moveTo>
                  <a:lnTo>
                    <a:pt x="0" y="401388"/>
                  </a:lnTo>
                  <a:lnTo>
                    <a:pt x="2864" y="361190"/>
                  </a:lnTo>
                  <a:lnTo>
                    <a:pt x="10826" y="318012"/>
                  </a:lnTo>
                  <a:lnTo>
                    <a:pt x="22949" y="275921"/>
                  </a:lnTo>
                  <a:lnTo>
                    <a:pt x="38292" y="238986"/>
                  </a:lnTo>
                  <a:lnTo>
                    <a:pt x="61195" y="197916"/>
                  </a:lnTo>
                  <a:lnTo>
                    <a:pt x="87722" y="159159"/>
                  </a:lnTo>
                  <a:lnTo>
                    <a:pt x="118075" y="123520"/>
                  </a:lnTo>
                  <a:lnTo>
                    <a:pt x="152454" y="91804"/>
                  </a:lnTo>
                  <a:lnTo>
                    <a:pt x="191060" y="64815"/>
                  </a:lnTo>
                  <a:lnTo>
                    <a:pt x="238988" y="38291"/>
                  </a:lnTo>
                  <a:lnTo>
                    <a:pt x="274521" y="23651"/>
                  </a:lnTo>
                  <a:lnTo>
                    <a:pt x="314324" y="11434"/>
                  </a:lnTo>
                  <a:lnTo>
                    <a:pt x="386617" y="855"/>
                  </a:lnTo>
                  <a:lnTo>
                    <a:pt x="428905" y="0"/>
                  </a:lnTo>
                  <a:lnTo>
                    <a:pt x="479858" y="4058"/>
                  </a:lnTo>
                  <a:lnTo>
                    <a:pt x="530556" y="15676"/>
                  </a:lnTo>
                  <a:lnTo>
                    <a:pt x="579844" y="34015"/>
                  </a:lnTo>
                  <a:lnTo>
                    <a:pt x="626567" y="58237"/>
                  </a:lnTo>
                  <a:lnTo>
                    <a:pt x="669568" y="87506"/>
                  </a:lnTo>
                  <a:lnTo>
                    <a:pt x="707694" y="120982"/>
                  </a:lnTo>
                  <a:lnTo>
                    <a:pt x="737736" y="154631"/>
                  </a:lnTo>
                  <a:lnTo>
                    <a:pt x="763743" y="190981"/>
                  </a:lnTo>
                  <a:lnTo>
                    <a:pt x="404626" y="190981"/>
                  </a:lnTo>
                  <a:lnTo>
                    <a:pt x="362568" y="201239"/>
                  </a:lnTo>
                  <a:lnTo>
                    <a:pt x="325160" y="228047"/>
                  </a:lnTo>
                  <a:lnTo>
                    <a:pt x="298352" y="265455"/>
                  </a:lnTo>
                  <a:lnTo>
                    <a:pt x="288094" y="307512"/>
                  </a:lnTo>
                  <a:lnTo>
                    <a:pt x="288095" y="328554"/>
                  </a:lnTo>
                  <a:lnTo>
                    <a:pt x="298649" y="374076"/>
                  </a:lnTo>
                  <a:lnTo>
                    <a:pt x="313656" y="401388"/>
                  </a:lnTo>
                  <a:close/>
                </a:path>
                <a:path w="828675" h="828675">
                  <a:moveTo>
                    <a:pt x="479077" y="519537"/>
                  </a:moveTo>
                  <a:lnTo>
                    <a:pt x="414338" y="519537"/>
                  </a:lnTo>
                  <a:lnTo>
                    <a:pt x="422446" y="513627"/>
                  </a:lnTo>
                  <a:lnTo>
                    <a:pt x="426869" y="509487"/>
                  </a:lnTo>
                  <a:lnTo>
                    <a:pt x="430406" y="505636"/>
                  </a:lnTo>
                  <a:lnTo>
                    <a:pt x="435855" y="500592"/>
                  </a:lnTo>
                  <a:lnTo>
                    <a:pt x="447432" y="490426"/>
                  </a:lnTo>
                  <a:lnTo>
                    <a:pt x="453360" y="484237"/>
                  </a:lnTo>
                  <a:lnTo>
                    <a:pt x="458006" y="478725"/>
                  </a:lnTo>
                  <a:lnTo>
                    <a:pt x="465738" y="470590"/>
                  </a:lnTo>
                  <a:lnTo>
                    <a:pt x="476675" y="458535"/>
                  </a:lnTo>
                  <a:lnTo>
                    <a:pt x="508528" y="414652"/>
                  </a:lnTo>
                  <a:lnTo>
                    <a:pt x="533062" y="365772"/>
                  </a:lnTo>
                  <a:lnTo>
                    <a:pt x="540581" y="310749"/>
                  </a:lnTo>
                  <a:lnTo>
                    <a:pt x="530229" y="265993"/>
                  </a:lnTo>
                  <a:lnTo>
                    <a:pt x="503265" y="227716"/>
                  </a:lnTo>
                  <a:lnTo>
                    <a:pt x="465826" y="201014"/>
                  </a:lnTo>
                  <a:lnTo>
                    <a:pt x="424048" y="190981"/>
                  </a:lnTo>
                  <a:lnTo>
                    <a:pt x="763743" y="190981"/>
                  </a:lnTo>
                  <a:lnTo>
                    <a:pt x="787379" y="232561"/>
                  </a:lnTo>
                  <a:lnTo>
                    <a:pt x="805025" y="274519"/>
                  </a:lnTo>
                  <a:lnTo>
                    <a:pt x="817250" y="314334"/>
                  </a:lnTo>
                  <a:lnTo>
                    <a:pt x="827823" y="386579"/>
                  </a:lnTo>
                  <a:lnTo>
                    <a:pt x="828676" y="428903"/>
                  </a:lnTo>
                  <a:lnTo>
                    <a:pt x="824874" y="476609"/>
                  </a:lnTo>
                  <a:lnTo>
                    <a:pt x="815296" y="519537"/>
                  </a:lnTo>
                  <a:lnTo>
                    <a:pt x="479077" y="519537"/>
                  </a:lnTo>
                  <a:close/>
                </a:path>
                <a:path w="828675" h="828675">
                  <a:moveTo>
                    <a:pt x="399771" y="828674"/>
                  </a:moveTo>
                  <a:lnTo>
                    <a:pt x="355815" y="825263"/>
                  </a:lnTo>
                  <a:lnTo>
                    <a:pt x="311828" y="816345"/>
                  </a:lnTo>
                  <a:lnTo>
                    <a:pt x="271343" y="803885"/>
                  </a:lnTo>
                  <a:lnTo>
                    <a:pt x="220036" y="780823"/>
                  </a:lnTo>
                  <a:lnTo>
                    <a:pt x="174787" y="752615"/>
                  </a:lnTo>
                  <a:lnTo>
                    <a:pt x="133750" y="719873"/>
                  </a:lnTo>
                  <a:lnTo>
                    <a:pt x="106597" y="692391"/>
                  </a:lnTo>
                  <a:lnTo>
                    <a:pt x="76704" y="655456"/>
                  </a:lnTo>
                  <a:lnTo>
                    <a:pt x="61585" y="632202"/>
                  </a:lnTo>
                  <a:lnTo>
                    <a:pt x="58705" y="628349"/>
                  </a:lnTo>
                  <a:lnTo>
                    <a:pt x="38175" y="589403"/>
                  </a:lnTo>
                  <a:lnTo>
                    <a:pt x="23638" y="554111"/>
                  </a:lnTo>
                  <a:lnTo>
                    <a:pt x="11581" y="514915"/>
                  </a:lnTo>
                  <a:lnTo>
                    <a:pt x="903" y="443242"/>
                  </a:lnTo>
                  <a:lnTo>
                    <a:pt x="0" y="401387"/>
                  </a:lnTo>
                  <a:lnTo>
                    <a:pt x="313656" y="401388"/>
                  </a:lnTo>
                  <a:lnTo>
                    <a:pt x="325041" y="422107"/>
                  </a:lnTo>
                  <a:lnTo>
                    <a:pt x="359357" y="466558"/>
                  </a:lnTo>
                  <a:lnTo>
                    <a:pt x="393690" y="501341"/>
                  </a:lnTo>
                  <a:lnTo>
                    <a:pt x="399086" y="506392"/>
                  </a:lnTo>
                  <a:lnTo>
                    <a:pt x="403440" y="510726"/>
                  </a:lnTo>
                  <a:lnTo>
                    <a:pt x="408081" y="514916"/>
                  </a:lnTo>
                  <a:lnTo>
                    <a:pt x="414338" y="519537"/>
                  </a:lnTo>
                  <a:lnTo>
                    <a:pt x="479077" y="519537"/>
                  </a:lnTo>
                  <a:lnTo>
                    <a:pt x="477705" y="521156"/>
                  </a:lnTo>
                  <a:lnTo>
                    <a:pt x="349598" y="521156"/>
                  </a:lnTo>
                  <a:lnTo>
                    <a:pt x="318275" y="527320"/>
                  </a:lnTo>
                  <a:lnTo>
                    <a:pt x="284238" y="544302"/>
                  </a:lnTo>
                  <a:lnTo>
                    <a:pt x="263567" y="569833"/>
                  </a:lnTo>
                  <a:lnTo>
                    <a:pt x="272343" y="601647"/>
                  </a:lnTo>
                  <a:lnTo>
                    <a:pt x="315471" y="626385"/>
                  </a:lnTo>
                  <a:lnTo>
                    <a:pt x="376088" y="638868"/>
                  </a:lnTo>
                  <a:lnTo>
                    <a:pt x="423633" y="640965"/>
                  </a:lnTo>
                  <a:lnTo>
                    <a:pt x="760743" y="640965"/>
                  </a:lnTo>
                  <a:lnTo>
                    <a:pt x="746899" y="662635"/>
                  </a:lnTo>
                  <a:lnTo>
                    <a:pt x="715694" y="700370"/>
                  </a:lnTo>
                  <a:lnTo>
                    <a:pt x="681396" y="731567"/>
                  </a:lnTo>
                  <a:lnTo>
                    <a:pt x="622098" y="773371"/>
                  </a:lnTo>
                  <a:lnTo>
                    <a:pt x="554156" y="805023"/>
                  </a:lnTo>
                  <a:lnTo>
                    <a:pt x="515677" y="816717"/>
                  </a:lnTo>
                  <a:lnTo>
                    <a:pt x="457839" y="827090"/>
                  </a:lnTo>
                  <a:lnTo>
                    <a:pt x="431198" y="828453"/>
                  </a:lnTo>
                  <a:lnTo>
                    <a:pt x="399771" y="828674"/>
                  </a:lnTo>
                  <a:close/>
                </a:path>
                <a:path w="828675" h="828675">
                  <a:moveTo>
                    <a:pt x="760743" y="640965"/>
                  </a:moveTo>
                  <a:lnTo>
                    <a:pt x="423633" y="640965"/>
                  </a:lnTo>
                  <a:lnTo>
                    <a:pt x="470833" y="637231"/>
                  </a:lnTo>
                  <a:lnTo>
                    <a:pt x="514097" y="627390"/>
                  </a:lnTo>
                  <a:lnTo>
                    <a:pt x="532023" y="620494"/>
                  </a:lnTo>
                  <a:lnTo>
                    <a:pt x="550115" y="610188"/>
                  </a:lnTo>
                  <a:lnTo>
                    <a:pt x="564102" y="596086"/>
                  </a:lnTo>
                  <a:lnTo>
                    <a:pt x="569714" y="577803"/>
                  </a:lnTo>
                  <a:lnTo>
                    <a:pt x="559151" y="553614"/>
                  </a:lnTo>
                  <a:lnTo>
                    <a:pt x="533993" y="535794"/>
                  </a:lnTo>
                  <a:lnTo>
                    <a:pt x="504036" y="524411"/>
                  </a:lnTo>
                  <a:lnTo>
                    <a:pt x="479077" y="519537"/>
                  </a:lnTo>
                  <a:lnTo>
                    <a:pt x="815296" y="519537"/>
                  </a:lnTo>
                  <a:lnTo>
                    <a:pt x="813999" y="525350"/>
                  </a:lnTo>
                  <a:lnTo>
                    <a:pt x="796848" y="573611"/>
                  </a:lnTo>
                  <a:lnTo>
                    <a:pt x="774216" y="619877"/>
                  </a:lnTo>
                  <a:lnTo>
                    <a:pt x="760743" y="640965"/>
                  </a:lnTo>
                  <a:close/>
                </a:path>
                <a:path w="828675" h="828675">
                  <a:moveTo>
                    <a:pt x="420811" y="613411"/>
                  </a:moveTo>
                  <a:lnTo>
                    <a:pt x="390907" y="611802"/>
                  </a:lnTo>
                  <a:lnTo>
                    <a:pt x="347473" y="606020"/>
                  </a:lnTo>
                  <a:lnTo>
                    <a:pt x="308338" y="594626"/>
                  </a:lnTo>
                  <a:lnTo>
                    <a:pt x="291331" y="576186"/>
                  </a:lnTo>
                  <a:lnTo>
                    <a:pt x="295670" y="569234"/>
                  </a:lnTo>
                  <a:lnTo>
                    <a:pt x="339720" y="550918"/>
                  </a:lnTo>
                  <a:lnTo>
                    <a:pt x="367806" y="545124"/>
                  </a:lnTo>
                  <a:lnTo>
                    <a:pt x="373875" y="543814"/>
                  </a:lnTo>
                  <a:lnTo>
                    <a:pt x="369649" y="539575"/>
                  </a:lnTo>
                  <a:lnTo>
                    <a:pt x="361415" y="531864"/>
                  </a:lnTo>
                  <a:lnTo>
                    <a:pt x="353283" y="524411"/>
                  </a:lnTo>
                  <a:lnTo>
                    <a:pt x="349598" y="521156"/>
                  </a:lnTo>
                  <a:lnTo>
                    <a:pt x="477705" y="521156"/>
                  </a:lnTo>
                  <a:lnTo>
                    <a:pt x="473094" y="526600"/>
                  </a:lnTo>
                  <a:lnTo>
                    <a:pt x="465736" y="533473"/>
                  </a:lnTo>
                  <a:lnTo>
                    <a:pt x="458978" y="539447"/>
                  </a:lnTo>
                  <a:lnTo>
                    <a:pt x="454800" y="543815"/>
                  </a:lnTo>
                  <a:lnTo>
                    <a:pt x="477299" y="546886"/>
                  </a:lnTo>
                  <a:lnTo>
                    <a:pt x="503432" y="553284"/>
                  </a:lnTo>
                  <a:lnTo>
                    <a:pt x="527099" y="563445"/>
                  </a:lnTo>
                  <a:lnTo>
                    <a:pt x="542200" y="577804"/>
                  </a:lnTo>
                  <a:lnTo>
                    <a:pt x="539061" y="583736"/>
                  </a:lnTo>
                  <a:lnTo>
                    <a:pt x="478904" y="607939"/>
                  </a:lnTo>
                  <a:lnTo>
                    <a:pt x="448670" y="612119"/>
                  </a:lnTo>
                  <a:lnTo>
                    <a:pt x="420811" y="6134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33283" y="8967657"/>
              <a:ext cx="133441" cy="134480"/>
            </a:xfrm>
            <a:prstGeom prst="rect">
              <a:avLst/>
            </a:prstGeom>
          </p:spPr>
        </p:pic>
        <p:sp>
          <p:nvSpPr>
            <p:cNvPr id="57" name="object 11"/>
            <p:cNvSpPr/>
            <p:nvPr/>
          </p:nvSpPr>
          <p:spPr>
            <a:xfrm>
              <a:off x="3145536" y="6588126"/>
              <a:ext cx="508634" cy="330200"/>
            </a:xfrm>
            <a:custGeom>
              <a:avLst/>
              <a:gdLst/>
              <a:ahLst/>
              <a:cxnLst/>
              <a:rect l="l" t="t" r="r" b="b"/>
              <a:pathLst>
                <a:path w="508635" h="330200">
                  <a:moveTo>
                    <a:pt x="173652" y="127342"/>
                  </a:moveTo>
                  <a:lnTo>
                    <a:pt x="170326" y="124233"/>
                  </a:lnTo>
                  <a:lnTo>
                    <a:pt x="135469" y="92731"/>
                  </a:lnTo>
                  <a:lnTo>
                    <a:pt x="132199" y="89994"/>
                  </a:lnTo>
                  <a:lnTo>
                    <a:pt x="131443" y="89994"/>
                  </a:lnTo>
                  <a:lnTo>
                    <a:pt x="128143" y="86927"/>
                  </a:lnTo>
                  <a:lnTo>
                    <a:pt x="30742" y="0"/>
                  </a:lnTo>
                  <a:lnTo>
                    <a:pt x="477457" y="0"/>
                  </a:lnTo>
                  <a:lnTo>
                    <a:pt x="401147" y="67737"/>
                  </a:lnTo>
                  <a:lnTo>
                    <a:pt x="398364" y="69958"/>
                  </a:lnTo>
                  <a:lnTo>
                    <a:pt x="397106" y="71496"/>
                  </a:lnTo>
                  <a:lnTo>
                    <a:pt x="389727" y="78884"/>
                  </a:lnTo>
                  <a:lnTo>
                    <a:pt x="385951" y="81161"/>
                  </a:lnTo>
                  <a:lnTo>
                    <a:pt x="380768" y="86205"/>
                  </a:lnTo>
                  <a:lnTo>
                    <a:pt x="376383" y="89994"/>
                  </a:lnTo>
                  <a:lnTo>
                    <a:pt x="132199" y="89994"/>
                  </a:lnTo>
                  <a:lnTo>
                    <a:pt x="131546" y="90090"/>
                  </a:lnTo>
                  <a:lnTo>
                    <a:pt x="376272" y="90090"/>
                  </a:lnTo>
                  <a:lnTo>
                    <a:pt x="359062" y="104962"/>
                  </a:lnTo>
                  <a:lnTo>
                    <a:pt x="356279" y="107183"/>
                  </a:lnTo>
                  <a:lnTo>
                    <a:pt x="355022" y="108722"/>
                  </a:lnTo>
                  <a:lnTo>
                    <a:pt x="352448" y="111296"/>
                  </a:lnTo>
                  <a:lnTo>
                    <a:pt x="334290" y="127203"/>
                  </a:lnTo>
                  <a:lnTo>
                    <a:pt x="174260" y="127203"/>
                  </a:lnTo>
                  <a:lnTo>
                    <a:pt x="173652" y="127342"/>
                  </a:lnTo>
                  <a:close/>
                </a:path>
                <a:path w="508635" h="330200">
                  <a:moveTo>
                    <a:pt x="508210" y="309135"/>
                  </a:moveTo>
                  <a:lnTo>
                    <a:pt x="491297" y="297426"/>
                  </a:lnTo>
                  <a:lnTo>
                    <a:pt x="459598" y="273006"/>
                  </a:lnTo>
                  <a:lnTo>
                    <a:pt x="412942" y="236078"/>
                  </a:lnTo>
                  <a:lnTo>
                    <a:pt x="380137" y="210618"/>
                  </a:lnTo>
                  <a:lnTo>
                    <a:pt x="367662" y="200694"/>
                  </a:lnTo>
                  <a:lnTo>
                    <a:pt x="364523" y="198221"/>
                  </a:lnTo>
                  <a:lnTo>
                    <a:pt x="359327" y="194202"/>
                  </a:lnTo>
                  <a:lnTo>
                    <a:pt x="347721" y="185043"/>
                  </a:lnTo>
                  <a:lnTo>
                    <a:pt x="341406" y="180508"/>
                  </a:lnTo>
                  <a:lnTo>
                    <a:pt x="336650" y="178035"/>
                  </a:lnTo>
                  <a:lnTo>
                    <a:pt x="339873" y="171968"/>
                  </a:lnTo>
                  <a:lnTo>
                    <a:pt x="345129" y="166768"/>
                  </a:lnTo>
                  <a:lnTo>
                    <a:pt x="351104" y="162045"/>
                  </a:lnTo>
                  <a:lnTo>
                    <a:pt x="356502" y="157392"/>
                  </a:lnTo>
                  <a:lnTo>
                    <a:pt x="420811" y="100347"/>
                  </a:lnTo>
                  <a:lnTo>
                    <a:pt x="425280" y="96935"/>
                  </a:lnTo>
                  <a:lnTo>
                    <a:pt x="426751" y="94888"/>
                  </a:lnTo>
                  <a:lnTo>
                    <a:pt x="435306" y="86927"/>
                  </a:lnTo>
                  <a:lnTo>
                    <a:pt x="437738" y="85937"/>
                  </a:lnTo>
                  <a:lnTo>
                    <a:pt x="442265" y="81338"/>
                  </a:lnTo>
                  <a:lnTo>
                    <a:pt x="454861" y="69600"/>
                  </a:lnTo>
                  <a:lnTo>
                    <a:pt x="476107" y="50611"/>
                  </a:lnTo>
                  <a:lnTo>
                    <a:pt x="496918" y="32720"/>
                  </a:lnTo>
                  <a:lnTo>
                    <a:pt x="508210" y="24277"/>
                  </a:lnTo>
                  <a:lnTo>
                    <a:pt x="508210" y="309135"/>
                  </a:lnTo>
                  <a:close/>
                </a:path>
                <a:path w="508635" h="330200">
                  <a:moveTo>
                    <a:pt x="0" y="309132"/>
                  </a:moveTo>
                  <a:lnTo>
                    <a:pt x="0" y="24277"/>
                  </a:lnTo>
                  <a:lnTo>
                    <a:pt x="16011" y="36735"/>
                  </a:lnTo>
                  <a:lnTo>
                    <a:pt x="46614" y="63443"/>
                  </a:lnTo>
                  <a:lnTo>
                    <a:pt x="78078" y="91716"/>
                  </a:lnTo>
                  <a:lnTo>
                    <a:pt x="96675" y="108872"/>
                  </a:lnTo>
                  <a:lnTo>
                    <a:pt x="129480" y="137569"/>
                  </a:lnTo>
                  <a:lnTo>
                    <a:pt x="138921" y="145325"/>
                  </a:lnTo>
                  <a:lnTo>
                    <a:pt x="152634" y="157407"/>
                  </a:lnTo>
                  <a:lnTo>
                    <a:pt x="165268" y="169664"/>
                  </a:lnTo>
                  <a:lnTo>
                    <a:pt x="171562" y="178032"/>
                  </a:lnTo>
                  <a:lnTo>
                    <a:pt x="163554" y="182886"/>
                  </a:lnTo>
                  <a:lnTo>
                    <a:pt x="150936" y="192491"/>
                  </a:lnTo>
                  <a:lnTo>
                    <a:pt x="140683" y="200694"/>
                  </a:lnTo>
                  <a:lnTo>
                    <a:pt x="129017" y="209938"/>
                  </a:lnTo>
                  <a:lnTo>
                    <a:pt x="11706" y="301415"/>
                  </a:lnTo>
                  <a:lnTo>
                    <a:pt x="8163" y="304369"/>
                  </a:lnTo>
                  <a:lnTo>
                    <a:pt x="4532" y="307920"/>
                  </a:lnTo>
                  <a:lnTo>
                    <a:pt x="0" y="309132"/>
                  </a:lnTo>
                  <a:close/>
                </a:path>
                <a:path w="508635" h="330200">
                  <a:moveTo>
                    <a:pt x="254099" y="197456"/>
                  </a:moveTo>
                  <a:lnTo>
                    <a:pt x="250353" y="194946"/>
                  </a:lnTo>
                  <a:lnTo>
                    <a:pt x="243407" y="189190"/>
                  </a:lnTo>
                  <a:lnTo>
                    <a:pt x="239929" y="185731"/>
                  </a:lnTo>
                  <a:lnTo>
                    <a:pt x="184069" y="136387"/>
                  </a:lnTo>
                  <a:lnTo>
                    <a:pt x="181511" y="133903"/>
                  </a:lnTo>
                  <a:lnTo>
                    <a:pt x="180301" y="132258"/>
                  </a:lnTo>
                  <a:lnTo>
                    <a:pt x="174260" y="127203"/>
                  </a:lnTo>
                  <a:lnTo>
                    <a:pt x="334290" y="127203"/>
                  </a:lnTo>
                  <a:lnTo>
                    <a:pt x="254099" y="197456"/>
                  </a:lnTo>
                  <a:close/>
                </a:path>
                <a:path w="508635" h="330200">
                  <a:moveTo>
                    <a:pt x="359759" y="241315"/>
                  </a:moveTo>
                  <a:lnTo>
                    <a:pt x="254104" y="241315"/>
                  </a:lnTo>
                  <a:lnTo>
                    <a:pt x="262594" y="239362"/>
                  </a:lnTo>
                  <a:lnTo>
                    <a:pt x="270729" y="233504"/>
                  </a:lnTo>
                  <a:lnTo>
                    <a:pt x="275573" y="228679"/>
                  </a:lnTo>
                  <a:lnTo>
                    <a:pt x="278246" y="227253"/>
                  </a:lnTo>
                  <a:lnTo>
                    <a:pt x="282853" y="222967"/>
                  </a:lnTo>
                  <a:lnTo>
                    <a:pt x="288888" y="217581"/>
                  </a:lnTo>
                  <a:lnTo>
                    <a:pt x="295403" y="211834"/>
                  </a:lnTo>
                  <a:lnTo>
                    <a:pt x="301403" y="206085"/>
                  </a:lnTo>
                  <a:lnTo>
                    <a:pt x="305897" y="200694"/>
                  </a:lnTo>
                  <a:lnTo>
                    <a:pt x="335251" y="222120"/>
                  </a:lnTo>
                  <a:lnTo>
                    <a:pt x="359759" y="241315"/>
                  </a:lnTo>
                  <a:close/>
                </a:path>
                <a:path w="508635" h="330200">
                  <a:moveTo>
                    <a:pt x="472603" y="330174"/>
                  </a:moveTo>
                  <a:lnTo>
                    <a:pt x="35606" y="330174"/>
                  </a:lnTo>
                  <a:lnTo>
                    <a:pt x="202312" y="200694"/>
                  </a:lnTo>
                  <a:lnTo>
                    <a:pt x="209074" y="208298"/>
                  </a:lnTo>
                  <a:lnTo>
                    <a:pt x="218930" y="217216"/>
                  </a:lnTo>
                  <a:lnTo>
                    <a:pt x="229269" y="226076"/>
                  </a:lnTo>
                  <a:lnTo>
                    <a:pt x="237480" y="233504"/>
                  </a:lnTo>
                  <a:lnTo>
                    <a:pt x="245614" y="239362"/>
                  </a:lnTo>
                  <a:lnTo>
                    <a:pt x="254104" y="241315"/>
                  </a:lnTo>
                  <a:lnTo>
                    <a:pt x="359759" y="241315"/>
                  </a:lnTo>
                  <a:lnTo>
                    <a:pt x="371552" y="250551"/>
                  </a:lnTo>
                  <a:lnTo>
                    <a:pt x="408786" y="280176"/>
                  </a:lnTo>
                  <a:lnTo>
                    <a:pt x="440941" y="305188"/>
                  </a:lnTo>
                  <a:lnTo>
                    <a:pt x="445490" y="308610"/>
                  </a:lnTo>
                  <a:lnTo>
                    <a:pt x="447403" y="310502"/>
                  </a:lnTo>
                  <a:lnTo>
                    <a:pt x="451786" y="313767"/>
                  </a:lnTo>
                  <a:lnTo>
                    <a:pt x="472603" y="33017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12"/>
            <p:cNvSpPr/>
            <p:nvPr/>
          </p:nvSpPr>
          <p:spPr>
            <a:xfrm>
              <a:off x="3145536" y="6588126"/>
              <a:ext cx="508634" cy="330200"/>
            </a:xfrm>
            <a:custGeom>
              <a:avLst/>
              <a:gdLst/>
              <a:ahLst/>
              <a:cxnLst/>
              <a:rect l="l" t="t" r="r" b="b"/>
              <a:pathLst>
                <a:path w="508635" h="330200">
                  <a:moveTo>
                    <a:pt x="202312" y="200694"/>
                  </a:moveTo>
                  <a:lnTo>
                    <a:pt x="209074" y="208298"/>
                  </a:lnTo>
                  <a:lnTo>
                    <a:pt x="218930" y="217216"/>
                  </a:lnTo>
                  <a:lnTo>
                    <a:pt x="229269" y="226076"/>
                  </a:lnTo>
                  <a:lnTo>
                    <a:pt x="237480" y="233504"/>
                  </a:lnTo>
                  <a:lnTo>
                    <a:pt x="245614" y="239362"/>
                  </a:lnTo>
                  <a:lnTo>
                    <a:pt x="254104" y="241315"/>
                  </a:lnTo>
                  <a:lnTo>
                    <a:pt x="262594" y="239362"/>
                  </a:lnTo>
                  <a:lnTo>
                    <a:pt x="270729" y="233504"/>
                  </a:lnTo>
                  <a:lnTo>
                    <a:pt x="275573" y="228679"/>
                  </a:lnTo>
                  <a:lnTo>
                    <a:pt x="278246" y="227253"/>
                  </a:lnTo>
                  <a:lnTo>
                    <a:pt x="282853" y="222967"/>
                  </a:lnTo>
                  <a:lnTo>
                    <a:pt x="288888" y="217581"/>
                  </a:lnTo>
                  <a:lnTo>
                    <a:pt x="295403" y="211834"/>
                  </a:lnTo>
                  <a:lnTo>
                    <a:pt x="301403" y="206085"/>
                  </a:lnTo>
                  <a:lnTo>
                    <a:pt x="305897" y="200694"/>
                  </a:lnTo>
                  <a:lnTo>
                    <a:pt x="335251" y="222120"/>
                  </a:lnTo>
                  <a:lnTo>
                    <a:pt x="371552" y="250551"/>
                  </a:lnTo>
                  <a:lnTo>
                    <a:pt x="408786" y="280176"/>
                  </a:lnTo>
                  <a:lnTo>
                    <a:pt x="440941" y="305188"/>
                  </a:lnTo>
                  <a:lnTo>
                    <a:pt x="445490" y="308610"/>
                  </a:lnTo>
                  <a:lnTo>
                    <a:pt x="447403" y="310502"/>
                  </a:lnTo>
                  <a:lnTo>
                    <a:pt x="451786" y="313767"/>
                  </a:lnTo>
                  <a:lnTo>
                    <a:pt x="472603" y="330174"/>
                  </a:lnTo>
                  <a:lnTo>
                    <a:pt x="35606" y="330174"/>
                  </a:lnTo>
                  <a:lnTo>
                    <a:pt x="202312" y="200694"/>
                  </a:lnTo>
                  <a:close/>
                </a:path>
                <a:path w="508635" h="330200">
                  <a:moveTo>
                    <a:pt x="508210" y="24277"/>
                  </a:moveTo>
                  <a:lnTo>
                    <a:pt x="508210" y="309135"/>
                  </a:lnTo>
                  <a:lnTo>
                    <a:pt x="491297" y="297426"/>
                  </a:lnTo>
                  <a:lnTo>
                    <a:pt x="459598" y="273006"/>
                  </a:lnTo>
                  <a:lnTo>
                    <a:pt x="428389" y="248386"/>
                  </a:lnTo>
                  <a:lnTo>
                    <a:pt x="412942" y="236078"/>
                  </a:lnTo>
                  <a:lnTo>
                    <a:pt x="380137" y="210618"/>
                  </a:lnTo>
                  <a:lnTo>
                    <a:pt x="374903" y="206440"/>
                  </a:lnTo>
                  <a:lnTo>
                    <a:pt x="369707" y="202304"/>
                  </a:lnTo>
                  <a:lnTo>
                    <a:pt x="364523" y="198221"/>
                  </a:lnTo>
                  <a:lnTo>
                    <a:pt x="359327" y="194202"/>
                  </a:lnTo>
                  <a:lnTo>
                    <a:pt x="354169" y="190115"/>
                  </a:lnTo>
                  <a:lnTo>
                    <a:pt x="347721" y="185043"/>
                  </a:lnTo>
                  <a:lnTo>
                    <a:pt x="341406" y="180508"/>
                  </a:lnTo>
                  <a:lnTo>
                    <a:pt x="336650" y="178035"/>
                  </a:lnTo>
                  <a:lnTo>
                    <a:pt x="339873" y="171968"/>
                  </a:lnTo>
                  <a:lnTo>
                    <a:pt x="345129" y="166768"/>
                  </a:lnTo>
                  <a:lnTo>
                    <a:pt x="351104" y="162045"/>
                  </a:lnTo>
                  <a:lnTo>
                    <a:pt x="356485" y="157407"/>
                  </a:lnTo>
                  <a:lnTo>
                    <a:pt x="420811" y="100347"/>
                  </a:lnTo>
                  <a:lnTo>
                    <a:pt x="425280" y="96935"/>
                  </a:lnTo>
                  <a:lnTo>
                    <a:pt x="426751" y="94888"/>
                  </a:lnTo>
                  <a:lnTo>
                    <a:pt x="430907" y="91021"/>
                  </a:lnTo>
                  <a:lnTo>
                    <a:pt x="435306" y="86927"/>
                  </a:lnTo>
                  <a:lnTo>
                    <a:pt x="437738" y="85937"/>
                  </a:lnTo>
                  <a:lnTo>
                    <a:pt x="476107" y="50611"/>
                  </a:lnTo>
                  <a:lnTo>
                    <a:pt x="508210" y="24277"/>
                  </a:lnTo>
                  <a:close/>
                </a:path>
                <a:path w="508635" h="330200">
                  <a:moveTo>
                    <a:pt x="0" y="309135"/>
                  </a:moveTo>
                  <a:lnTo>
                    <a:pt x="0" y="24277"/>
                  </a:lnTo>
                  <a:lnTo>
                    <a:pt x="16011" y="36735"/>
                  </a:lnTo>
                  <a:lnTo>
                    <a:pt x="46614" y="63443"/>
                  </a:lnTo>
                  <a:lnTo>
                    <a:pt x="78078" y="91716"/>
                  </a:lnTo>
                  <a:lnTo>
                    <a:pt x="96675" y="108872"/>
                  </a:lnTo>
                  <a:lnTo>
                    <a:pt x="129480" y="137569"/>
                  </a:lnTo>
                  <a:lnTo>
                    <a:pt x="138921" y="145325"/>
                  </a:lnTo>
                  <a:lnTo>
                    <a:pt x="152619" y="157392"/>
                  </a:lnTo>
                  <a:lnTo>
                    <a:pt x="165268" y="169664"/>
                  </a:lnTo>
                  <a:lnTo>
                    <a:pt x="171562" y="178032"/>
                  </a:lnTo>
                  <a:lnTo>
                    <a:pt x="163554" y="182886"/>
                  </a:lnTo>
                  <a:lnTo>
                    <a:pt x="150936" y="192491"/>
                  </a:lnTo>
                  <a:lnTo>
                    <a:pt x="137995" y="202844"/>
                  </a:lnTo>
                  <a:lnTo>
                    <a:pt x="129017" y="209938"/>
                  </a:lnTo>
                  <a:lnTo>
                    <a:pt x="11706" y="301415"/>
                  </a:lnTo>
                  <a:lnTo>
                    <a:pt x="8163" y="304369"/>
                  </a:lnTo>
                  <a:lnTo>
                    <a:pt x="4532" y="307920"/>
                  </a:lnTo>
                  <a:lnTo>
                    <a:pt x="0" y="309132"/>
                  </a:lnTo>
                  <a:close/>
                </a:path>
                <a:path w="508635" h="330200">
                  <a:moveTo>
                    <a:pt x="30750" y="0"/>
                  </a:moveTo>
                  <a:lnTo>
                    <a:pt x="477457" y="0"/>
                  </a:lnTo>
                  <a:lnTo>
                    <a:pt x="401147" y="67737"/>
                  </a:lnTo>
                  <a:lnTo>
                    <a:pt x="398364" y="69958"/>
                  </a:lnTo>
                  <a:lnTo>
                    <a:pt x="397106" y="71496"/>
                  </a:lnTo>
                  <a:lnTo>
                    <a:pt x="394532" y="74073"/>
                  </a:lnTo>
                  <a:lnTo>
                    <a:pt x="389727" y="78884"/>
                  </a:lnTo>
                  <a:lnTo>
                    <a:pt x="385951" y="81161"/>
                  </a:lnTo>
                  <a:lnTo>
                    <a:pt x="380768" y="86205"/>
                  </a:lnTo>
                  <a:lnTo>
                    <a:pt x="359062" y="104962"/>
                  </a:lnTo>
                  <a:lnTo>
                    <a:pt x="356279" y="107183"/>
                  </a:lnTo>
                  <a:lnTo>
                    <a:pt x="355022" y="108722"/>
                  </a:lnTo>
                  <a:lnTo>
                    <a:pt x="352448" y="111296"/>
                  </a:lnTo>
                  <a:lnTo>
                    <a:pt x="254099" y="197456"/>
                  </a:lnTo>
                  <a:lnTo>
                    <a:pt x="250353" y="194946"/>
                  </a:lnTo>
                  <a:lnTo>
                    <a:pt x="243407" y="189190"/>
                  </a:lnTo>
                  <a:lnTo>
                    <a:pt x="239929" y="185731"/>
                  </a:lnTo>
                  <a:lnTo>
                    <a:pt x="184069" y="136387"/>
                  </a:lnTo>
                  <a:lnTo>
                    <a:pt x="181511" y="133903"/>
                  </a:lnTo>
                  <a:lnTo>
                    <a:pt x="180301" y="132258"/>
                  </a:lnTo>
                  <a:lnTo>
                    <a:pt x="177551" y="129957"/>
                  </a:lnTo>
                  <a:lnTo>
                    <a:pt x="174260" y="127203"/>
                  </a:lnTo>
                  <a:lnTo>
                    <a:pt x="173652" y="127342"/>
                  </a:lnTo>
                  <a:lnTo>
                    <a:pt x="170326" y="124233"/>
                  </a:lnTo>
                  <a:lnTo>
                    <a:pt x="135469" y="92731"/>
                  </a:lnTo>
                  <a:lnTo>
                    <a:pt x="132199" y="89994"/>
                  </a:lnTo>
                  <a:lnTo>
                    <a:pt x="131546" y="90090"/>
                  </a:lnTo>
                  <a:lnTo>
                    <a:pt x="128239" y="87013"/>
                  </a:lnTo>
                  <a:lnTo>
                    <a:pt x="30742" y="0"/>
                  </a:lnTo>
                  <a:close/>
                </a:path>
              </a:pathLst>
            </a:custGeom>
            <a:ln w="3175">
              <a:solidFill>
                <a:srgbClr val="2A29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3"/>
            <p:cNvSpPr/>
            <p:nvPr/>
          </p:nvSpPr>
          <p:spPr>
            <a:xfrm>
              <a:off x="2985302" y="6338875"/>
              <a:ext cx="828675" cy="828675"/>
            </a:xfrm>
            <a:custGeom>
              <a:avLst/>
              <a:gdLst/>
              <a:ahLst/>
              <a:cxnLst/>
              <a:rect l="l" t="t" r="r" b="b"/>
              <a:pathLst>
                <a:path w="828675" h="828675">
                  <a:moveTo>
                    <a:pt x="401963" y="828674"/>
                  </a:moveTo>
                  <a:lnTo>
                    <a:pt x="399769" y="828674"/>
                  </a:lnTo>
                  <a:lnTo>
                    <a:pt x="350931" y="824909"/>
                  </a:lnTo>
                  <a:lnTo>
                    <a:pt x="302018" y="814058"/>
                  </a:lnTo>
                  <a:lnTo>
                    <a:pt x="254063" y="796791"/>
                  </a:lnTo>
                  <a:lnTo>
                    <a:pt x="208098" y="773776"/>
                  </a:lnTo>
                  <a:lnTo>
                    <a:pt x="165159" y="745682"/>
                  </a:lnTo>
                  <a:lnTo>
                    <a:pt x="126276" y="713178"/>
                  </a:lnTo>
                  <a:lnTo>
                    <a:pt x="92484" y="676933"/>
                  </a:lnTo>
                  <a:lnTo>
                    <a:pt x="64815" y="637616"/>
                  </a:lnTo>
                  <a:lnTo>
                    <a:pt x="61585" y="632205"/>
                  </a:lnTo>
                  <a:lnTo>
                    <a:pt x="58703" y="628350"/>
                  </a:lnTo>
                  <a:lnTo>
                    <a:pt x="38177" y="589405"/>
                  </a:lnTo>
                  <a:lnTo>
                    <a:pt x="23651" y="554156"/>
                  </a:lnTo>
                  <a:lnTo>
                    <a:pt x="11580" y="514919"/>
                  </a:lnTo>
                  <a:lnTo>
                    <a:pt x="923" y="443453"/>
                  </a:lnTo>
                  <a:lnTo>
                    <a:pt x="0" y="401390"/>
                  </a:lnTo>
                  <a:lnTo>
                    <a:pt x="3956" y="350113"/>
                  </a:lnTo>
                  <a:lnTo>
                    <a:pt x="15350" y="299253"/>
                  </a:lnTo>
                  <a:lnTo>
                    <a:pt x="33465" y="249861"/>
                  </a:lnTo>
                  <a:lnTo>
                    <a:pt x="57585" y="202986"/>
                  </a:lnTo>
                  <a:lnTo>
                    <a:pt x="86996" y="159677"/>
                  </a:lnTo>
                  <a:lnTo>
                    <a:pt x="120982" y="120985"/>
                  </a:lnTo>
                  <a:lnTo>
                    <a:pt x="154315" y="91223"/>
                  </a:lnTo>
                  <a:lnTo>
                    <a:pt x="191058" y="64818"/>
                  </a:lnTo>
                  <a:lnTo>
                    <a:pt x="238987" y="38293"/>
                  </a:lnTo>
                  <a:lnTo>
                    <a:pt x="274518" y="23651"/>
                  </a:lnTo>
                  <a:lnTo>
                    <a:pt x="314320" y="11435"/>
                  </a:lnTo>
                  <a:lnTo>
                    <a:pt x="386614" y="855"/>
                  </a:lnTo>
                  <a:lnTo>
                    <a:pt x="428903" y="0"/>
                  </a:lnTo>
                  <a:lnTo>
                    <a:pt x="468981" y="2961"/>
                  </a:lnTo>
                  <a:lnTo>
                    <a:pt x="512037" y="11134"/>
                  </a:lnTo>
                  <a:lnTo>
                    <a:pt x="553991" y="23449"/>
                  </a:lnTo>
                  <a:lnTo>
                    <a:pt x="590760" y="38838"/>
                  </a:lnTo>
                  <a:lnTo>
                    <a:pt x="634203" y="63221"/>
                  </a:lnTo>
                  <a:lnTo>
                    <a:pt x="673218" y="90513"/>
                  </a:lnTo>
                  <a:lnTo>
                    <a:pt x="708076" y="121225"/>
                  </a:lnTo>
                  <a:lnTo>
                    <a:pt x="739044" y="155867"/>
                  </a:lnTo>
                  <a:lnTo>
                    <a:pt x="766392" y="194948"/>
                  </a:lnTo>
                  <a:lnTo>
                    <a:pt x="790390" y="238979"/>
                  </a:lnTo>
                  <a:lnTo>
                    <a:pt x="794587" y="249251"/>
                  </a:lnTo>
                  <a:lnTo>
                    <a:pt x="190975" y="249251"/>
                  </a:lnTo>
                  <a:lnTo>
                    <a:pt x="218178" y="273528"/>
                  </a:lnTo>
                  <a:lnTo>
                    <a:pt x="160233" y="273528"/>
                  </a:lnTo>
                  <a:lnTo>
                    <a:pt x="160233" y="558386"/>
                  </a:lnTo>
                  <a:lnTo>
                    <a:pt x="222928" y="558386"/>
                  </a:lnTo>
                  <a:lnTo>
                    <a:pt x="195840" y="579426"/>
                  </a:lnTo>
                  <a:lnTo>
                    <a:pt x="794000" y="579426"/>
                  </a:lnTo>
                  <a:lnTo>
                    <a:pt x="774212" y="619878"/>
                  </a:lnTo>
                  <a:lnTo>
                    <a:pt x="746896" y="662636"/>
                  </a:lnTo>
                  <a:lnTo>
                    <a:pt x="715690" y="700371"/>
                  </a:lnTo>
                  <a:lnTo>
                    <a:pt x="681392" y="731568"/>
                  </a:lnTo>
                  <a:lnTo>
                    <a:pt x="622094" y="773372"/>
                  </a:lnTo>
                  <a:lnTo>
                    <a:pt x="554153" y="805023"/>
                  </a:lnTo>
                  <a:lnTo>
                    <a:pt x="515673" y="816716"/>
                  </a:lnTo>
                  <a:lnTo>
                    <a:pt x="458644" y="827018"/>
                  </a:lnTo>
                  <a:lnTo>
                    <a:pt x="432515" y="828424"/>
                  </a:lnTo>
                  <a:lnTo>
                    <a:pt x="401963" y="828674"/>
                  </a:lnTo>
                  <a:close/>
                </a:path>
                <a:path w="828675" h="828675">
                  <a:moveTo>
                    <a:pt x="523767" y="446707"/>
                  </a:moveTo>
                  <a:lnTo>
                    <a:pt x="414333" y="446707"/>
                  </a:lnTo>
                  <a:lnTo>
                    <a:pt x="512681" y="360547"/>
                  </a:lnTo>
                  <a:lnTo>
                    <a:pt x="515255" y="357973"/>
                  </a:lnTo>
                  <a:lnTo>
                    <a:pt x="516513" y="356435"/>
                  </a:lnTo>
                  <a:lnTo>
                    <a:pt x="519296" y="354214"/>
                  </a:lnTo>
                  <a:lnTo>
                    <a:pt x="541002" y="335456"/>
                  </a:lnTo>
                  <a:lnTo>
                    <a:pt x="546185" y="330413"/>
                  </a:lnTo>
                  <a:lnTo>
                    <a:pt x="549960" y="328135"/>
                  </a:lnTo>
                  <a:lnTo>
                    <a:pt x="557340" y="320748"/>
                  </a:lnTo>
                  <a:lnTo>
                    <a:pt x="558598" y="319209"/>
                  </a:lnTo>
                  <a:lnTo>
                    <a:pt x="561380" y="316988"/>
                  </a:lnTo>
                  <a:lnTo>
                    <a:pt x="637691" y="249251"/>
                  </a:lnTo>
                  <a:lnTo>
                    <a:pt x="794587" y="249251"/>
                  </a:lnTo>
                  <a:lnTo>
                    <a:pt x="804507" y="273528"/>
                  </a:lnTo>
                  <a:lnTo>
                    <a:pt x="668444" y="273528"/>
                  </a:lnTo>
                  <a:lnTo>
                    <a:pt x="657152" y="281971"/>
                  </a:lnTo>
                  <a:lnTo>
                    <a:pt x="636340" y="299862"/>
                  </a:lnTo>
                  <a:lnTo>
                    <a:pt x="615094" y="318852"/>
                  </a:lnTo>
                  <a:lnTo>
                    <a:pt x="602499" y="330589"/>
                  </a:lnTo>
                  <a:lnTo>
                    <a:pt x="597972" y="335189"/>
                  </a:lnTo>
                  <a:lnTo>
                    <a:pt x="595539" y="336179"/>
                  </a:lnTo>
                  <a:lnTo>
                    <a:pt x="586985" y="344139"/>
                  </a:lnTo>
                  <a:lnTo>
                    <a:pt x="585513" y="346186"/>
                  </a:lnTo>
                  <a:lnTo>
                    <a:pt x="581045" y="349598"/>
                  </a:lnTo>
                  <a:lnTo>
                    <a:pt x="516719" y="406659"/>
                  </a:lnTo>
                  <a:lnTo>
                    <a:pt x="511337" y="411296"/>
                  </a:lnTo>
                  <a:lnTo>
                    <a:pt x="505362" y="416019"/>
                  </a:lnTo>
                  <a:lnTo>
                    <a:pt x="500107" y="421219"/>
                  </a:lnTo>
                  <a:lnTo>
                    <a:pt x="496883" y="427286"/>
                  </a:lnTo>
                  <a:lnTo>
                    <a:pt x="501640" y="429760"/>
                  </a:lnTo>
                  <a:lnTo>
                    <a:pt x="507954" y="434294"/>
                  </a:lnTo>
                  <a:lnTo>
                    <a:pt x="519561" y="443453"/>
                  </a:lnTo>
                  <a:lnTo>
                    <a:pt x="523767" y="446707"/>
                  </a:lnTo>
                  <a:close/>
                </a:path>
                <a:path w="828675" h="828675">
                  <a:moveTo>
                    <a:pt x="802255" y="558386"/>
                  </a:moveTo>
                  <a:lnTo>
                    <a:pt x="668444" y="558386"/>
                  </a:lnTo>
                  <a:lnTo>
                    <a:pt x="668444" y="273528"/>
                  </a:lnTo>
                  <a:lnTo>
                    <a:pt x="804507" y="273528"/>
                  </a:lnTo>
                  <a:lnTo>
                    <a:pt x="820579" y="328931"/>
                  </a:lnTo>
                  <a:lnTo>
                    <a:pt x="826833" y="376332"/>
                  </a:lnTo>
                  <a:lnTo>
                    <a:pt x="828615" y="427284"/>
                  </a:lnTo>
                  <a:lnTo>
                    <a:pt x="828604" y="429760"/>
                  </a:lnTo>
                  <a:lnTo>
                    <a:pt x="824870" y="476611"/>
                  </a:lnTo>
                  <a:lnTo>
                    <a:pt x="813996" y="525351"/>
                  </a:lnTo>
                  <a:lnTo>
                    <a:pt x="802255" y="558386"/>
                  </a:lnTo>
                  <a:close/>
                </a:path>
                <a:path w="828675" h="828675">
                  <a:moveTo>
                    <a:pt x="222928" y="558386"/>
                  </a:moveTo>
                  <a:lnTo>
                    <a:pt x="160233" y="558386"/>
                  </a:lnTo>
                  <a:lnTo>
                    <a:pt x="164766" y="557171"/>
                  </a:lnTo>
                  <a:lnTo>
                    <a:pt x="168397" y="553621"/>
                  </a:lnTo>
                  <a:lnTo>
                    <a:pt x="171940" y="550667"/>
                  </a:lnTo>
                  <a:lnTo>
                    <a:pt x="289251" y="459190"/>
                  </a:lnTo>
                  <a:lnTo>
                    <a:pt x="300917" y="449945"/>
                  </a:lnTo>
                  <a:lnTo>
                    <a:pt x="311170" y="441743"/>
                  </a:lnTo>
                  <a:lnTo>
                    <a:pt x="323788" y="432137"/>
                  </a:lnTo>
                  <a:lnTo>
                    <a:pt x="331796" y="427284"/>
                  </a:lnTo>
                  <a:lnTo>
                    <a:pt x="325501" y="418916"/>
                  </a:lnTo>
                  <a:lnTo>
                    <a:pt x="312852" y="406644"/>
                  </a:lnTo>
                  <a:lnTo>
                    <a:pt x="299154" y="394576"/>
                  </a:lnTo>
                  <a:lnTo>
                    <a:pt x="289714" y="386821"/>
                  </a:lnTo>
                  <a:lnTo>
                    <a:pt x="256909" y="358123"/>
                  </a:lnTo>
                  <a:lnTo>
                    <a:pt x="238312" y="340967"/>
                  </a:lnTo>
                  <a:lnTo>
                    <a:pt x="206847" y="312694"/>
                  </a:lnTo>
                  <a:lnTo>
                    <a:pt x="176245" y="285986"/>
                  </a:lnTo>
                  <a:lnTo>
                    <a:pt x="160233" y="273528"/>
                  </a:lnTo>
                  <a:lnTo>
                    <a:pt x="218178" y="273528"/>
                  </a:lnTo>
                  <a:lnTo>
                    <a:pt x="288473" y="336264"/>
                  </a:lnTo>
                  <a:lnTo>
                    <a:pt x="291780" y="339342"/>
                  </a:lnTo>
                  <a:lnTo>
                    <a:pt x="292548" y="339342"/>
                  </a:lnTo>
                  <a:lnTo>
                    <a:pt x="295702" y="341983"/>
                  </a:lnTo>
                  <a:lnTo>
                    <a:pt x="330560" y="373485"/>
                  </a:lnTo>
                  <a:lnTo>
                    <a:pt x="333886" y="376594"/>
                  </a:lnTo>
                  <a:lnTo>
                    <a:pt x="334660" y="376594"/>
                  </a:lnTo>
                  <a:lnTo>
                    <a:pt x="340535" y="381509"/>
                  </a:lnTo>
                  <a:lnTo>
                    <a:pt x="341745" y="383155"/>
                  </a:lnTo>
                  <a:lnTo>
                    <a:pt x="344303" y="385638"/>
                  </a:lnTo>
                  <a:lnTo>
                    <a:pt x="400162" y="434982"/>
                  </a:lnTo>
                  <a:lnTo>
                    <a:pt x="403641" y="438442"/>
                  </a:lnTo>
                  <a:lnTo>
                    <a:pt x="410587" y="444197"/>
                  </a:lnTo>
                  <a:lnTo>
                    <a:pt x="414333" y="446707"/>
                  </a:lnTo>
                  <a:lnTo>
                    <a:pt x="523767" y="446707"/>
                  </a:lnTo>
                  <a:lnTo>
                    <a:pt x="527896" y="449945"/>
                  </a:lnTo>
                  <a:lnTo>
                    <a:pt x="362546" y="449945"/>
                  </a:lnTo>
                  <a:lnTo>
                    <a:pt x="222928" y="558386"/>
                  </a:lnTo>
                  <a:close/>
                </a:path>
                <a:path w="828675" h="828675">
                  <a:moveTo>
                    <a:pt x="292548" y="339342"/>
                  </a:moveTo>
                  <a:lnTo>
                    <a:pt x="291780" y="339342"/>
                  </a:lnTo>
                  <a:lnTo>
                    <a:pt x="292433" y="339245"/>
                  </a:lnTo>
                  <a:close/>
                </a:path>
                <a:path w="828675" h="828675">
                  <a:moveTo>
                    <a:pt x="334660" y="376594"/>
                  </a:moveTo>
                  <a:lnTo>
                    <a:pt x="333886" y="376594"/>
                  </a:lnTo>
                  <a:lnTo>
                    <a:pt x="334493" y="376455"/>
                  </a:lnTo>
                  <a:lnTo>
                    <a:pt x="334660" y="376594"/>
                  </a:lnTo>
                  <a:close/>
                </a:path>
                <a:path w="828675" h="828675">
                  <a:moveTo>
                    <a:pt x="414337" y="490566"/>
                  </a:moveTo>
                  <a:lnTo>
                    <a:pt x="405848" y="488613"/>
                  </a:lnTo>
                  <a:lnTo>
                    <a:pt x="397714" y="482755"/>
                  </a:lnTo>
                  <a:lnTo>
                    <a:pt x="389502" y="475327"/>
                  </a:lnTo>
                  <a:lnTo>
                    <a:pt x="379164" y="466467"/>
                  </a:lnTo>
                  <a:lnTo>
                    <a:pt x="369308" y="457549"/>
                  </a:lnTo>
                  <a:lnTo>
                    <a:pt x="362546" y="449945"/>
                  </a:lnTo>
                  <a:lnTo>
                    <a:pt x="466131" y="449945"/>
                  </a:lnTo>
                  <a:lnTo>
                    <a:pt x="461637" y="455337"/>
                  </a:lnTo>
                  <a:lnTo>
                    <a:pt x="455636" y="461086"/>
                  </a:lnTo>
                  <a:lnTo>
                    <a:pt x="449122" y="466832"/>
                  </a:lnTo>
                  <a:lnTo>
                    <a:pt x="443087" y="472218"/>
                  </a:lnTo>
                  <a:lnTo>
                    <a:pt x="438479" y="476505"/>
                  </a:lnTo>
                  <a:lnTo>
                    <a:pt x="435806" y="477931"/>
                  </a:lnTo>
                  <a:lnTo>
                    <a:pt x="430963" y="482755"/>
                  </a:lnTo>
                  <a:lnTo>
                    <a:pt x="422827" y="488613"/>
                  </a:lnTo>
                  <a:lnTo>
                    <a:pt x="414337" y="490566"/>
                  </a:lnTo>
                  <a:close/>
                </a:path>
                <a:path w="828675" h="828675">
                  <a:moveTo>
                    <a:pt x="794000" y="579426"/>
                  </a:moveTo>
                  <a:lnTo>
                    <a:pt x="632837" y="579426"/>
                  </a:lnTo>
                  <a:lnTo>
                    <a:pt x="612020" y="563018"/>
                  </a:lnTo>
                  <a:lnTo>
                    <a:pt x="607637" y="559754"/>
                  </a:lnTo>
                  <a:lnTo>
                    <a:pt x="605723" y="557862"/>
                  </a:lnTo>
                  <a:lnTo>
                    <a:pt x="601175" y="554439"/>
                  </a:lnTo>
                  <a:lnTo>
                    <a:pt x="569019" y="529428"/>
                  </a:lnTo>
                  <a:lnTo>
                    <a:pt x="531785" y="499802"/>
                  </a:lnTo>
                  <a:lnTo>
                    <a:pt x="495485" y="471372"/>
                  </a:lnTo>
                  <a:lnTo>
                    <a:pt x="466131" y="449945"/>
                  </a:lnTo>
                  <a:lnTo>
                    <a:pt x="527896" y="449945"/>
                  </a:lnTo>
                  <a:lnTo>
                    <a:pt x="540370" y="459869"/>
                  </a:lnTo>
                  <a:lnTo>
                    <a:pt x="573175" y="485329"/>
                  </a:lnTo>
                  <a:lnTo>
                    <a:pt x="619832" y="522257"/>
                  </a:lnTo>
                  <a:lnTo>
                    <a:pt x="651531" y="546678"/>
                  </a:lnTo>
                  <a:lnTo>
                    <a:pt x="668444" y="558386"/>
                  </a:lnTo>
                  <a:lnTo>
                    <a:pt x="802255" y="558386"/>
                  </a:lnTo>
                  <a:lnTo>
                    <a:pt x="796844" y="573612"/>
                  </a:lnTo>
                  <a:lnTo>
                    <a:pt x="794000" y="5794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14"/>
            <p:cNvSpPr/>
            <p:nvPr/>
          </p:nvSpPr>
          <p:spPr>
            <a:xfrm>
              <a:off x="3151069" y="7700036"/>
              <a:ext cx="496570" cy="497205"/>
            </a:xfrm>
            <a:custGeom>
              <a:avLst/>
              <a:gdLst/>
              <a:ahLst/>
              <a:cxnLst/>
              <a:rect l="l" t="t" r="r" b="b"/>
              <a:pathLst>
                <a:path w="496570" h="497204">
                  <a:moveTo>
                    <a:pt x="248572" y="496967"/>
                  </a:moveTo>
                  <a:lnTo>
                    <a:pt x="206120" y="492873"/>
                  </a:lnTo>
                  <a:lnTo>
                    <a:pt x="163547" y="481191"/>
                  </a:lnTo>
                  <a:lnTo>
                    <a:pt x="123688" y="462827"/>
                  </a:lnTo>
                  <a:lnTo>
                    <a:pt x="89377" y="438682"/>
                  </a:lnTo>
                  <a:lnTo>
                    <a:pt x="52225" y="399586"/>
                  </a:lnTo>
                  <a:lnTo>
                    <a:pt x="24078" y="354596"/>
                  </a:lnTo>
                  <a:lnTo>
                    <a:pt x="6236" y="304099"/>
                  </a:lnTo>
                  <a:lnTo>
                    <a:pt x="0" y="248483"/>
                  </a:lnTo>
                  <a:lnTo>
                    <a:pt x="4073" y="205820"/>
                  </a:lnTo>
                  <a:lnTo>
                    <a:pt x="15721" y="163332"/>
                  </a:lnTo>
                  <a:lnTo>
                    <a:pt x="34085" y="123636"/>
                  </a:lnTo>
                  <a:lnTo>
                    <a:pt x="58305" y="89345"/>
                  </a:lnTo>
                  <a:lnTo>
                    <a:pt x="89358" y="58265"/>
                  </a:lnTo>
                  <a:lnTo>
                    <a:pt x="123561" y="34060"/>
                  </a:lnTo>
                  <a:lnTo>
                    <a:pt x="163782" y="15709"/>
                  </a:lnTo>
                  <a:lnTo>
                    <a:pt x="206595" y="4070"/>
                  </a:lnTo>
                  <a:lnTo>
                    <a:pt x="248573" y="0"/>
                  </a:lnTo>
                  <a:lnTo>
                    <a:pt x="262815" y="606"/>
                  </a:lnTo>
                  <a:lnTo>
                    <a:pt x="303993" y="6720"/>
                  </a:lnTo>
                  <a:lnTo>
                    <a:pt x="350444" y="22406"/>
                  </a:lnTo>
                  <a:lnTo>
                    <a:pt x="391190" y="46178"/>
                  </a:lnTo>
                  <a:lnTo>
                    <a:pt x="405217" y="57765"/>
                  </a:lnTo>
                  <a:lnTo>
                    <a:pt x="256907" y="57765"/>
                  </a:lnTo>
                  <a:lnTo>
                    <a:pt x="240623" y="58326"/>
                  </a:lnTo>
                  <a:lnTo>
                    <a:pt x="225347" y="75925"/>
                  </a:lnTo>
                  <a:lnTo>
                    <a:pt x="163989" y="75925"/>
                  </a:lnTo>
                  <a:lnTo>
                    <a:pt x="154840" y="79094"/>
                  </a:lnTo>
                  <a:lnTo>
                    <a:pt x="101042" y="123349"/>
                  </a:lnTo>
                  <a:lnTo>
                    <a:pt x="64435" y="187806"/>
                  </a:lnTo>
                  <a:lnTo>
                    <a:pt x="56965" y="220874"/>
                  </a:lnTo>
                  <a:lnTo>
                    <a:pt x="494011" y="220874"/>
                  </a:lnTo>
                  <a:lnTo>
                    <a:pt x="496385" y="238374"/>
                  </a:lnTo>
                  <a:lnTo>
                    <a:pt x="494224" y="276093"/>
                  </a:lnTo>
                  <a:lnTo>
                    <a:pt x="188156" y="276093"/>
                  </a:lnTo>
                  <a:lnTo>
                    <a:pt x="56965" y="276093"/>
                  </a:lnTo>
                  <a:lnTo>
                    <a:pt x="58925" y="288395"/>
                  </a:lnTo>
                  <a:lnTo>
                    <a:pt x="80945" y="344746"/>
                  </a:lnTo>
                  <a:lnTo>
                    <a:pt x="107925" y="381438"/>
                  </a:lnTo>
                  <a:lnTo>
                    <a:pt x="143175" y="410801"/>
                  </a:lnTo>
                  <a:lnTo>
                    <a:pt x="163989" y="421042"/>
                  </a:lnTo>
                  <a:lnTo>
                    <a:pt x="225082" y="421042"/>
                  </a:lnTo>
                  <a:lnTo>
                    <a:pt x="233457" y="433580"/>
                  </a:lnTo>
                  <a:lnTo>
                    <a:pt x="248573" y="441749"/>
                  </a:lnTo>
                  <a:lnTo>
                    <a:pt x="404418" y="441749"/>
                  </a:lnTo>
                  <a:lnTo>
                    <a:pt x="370956" y="463998"/>
                  </a:lnTo>
                  <a:lnTo>
                    <a:pt x="327898" y="483492"/>
                  </a:lnTo>
                  <a:lnTo>
                    <a:pt x="273967" y="495276"/>
                  </a:lnTo>
                  <a:lnTo>
                    <a:pt x="248572" y="496967"/>
                  </a:lnTo>
                  <a:close/>
                </a:path>
                <a:path w="496570" h="497204">
                  <a:moveTo>
                    <a:pt x="362502" y="220874"/>
                  </a:moveTo>
                  <a:lnTo>
                    <a:pt x="308990" y="220874"/>
                  </a:lnTo>
                  <a:lnTo>
                    <a:pt x="307286" y="196046"/>
                  </a:lnTo>
                  <a:lnTo>
                    <a:pt x="302379" y="164361"/>
                  </a:lnTo>
                  <a:lnTo>
                    <a:pt x="294578" y="130256"/>
                  </a:lnTo>
                  <a:lnTo>
                    <a:pt x="284194" y="98165"/>
                  </a:lnTo>
                  <a:lnTo>
                    <a:pt x="271533" y="72523"/>
                  </a:lnTo>
                  <a:lnTo>
                    <a:pt x="256907" y="57765"/>
                  </a:lnTo>
                  <a:lnTo>
                    <a:pt x="405217" y="57765"/>
                  </a:lnTo>
                  <a:lnTo>
                    <a:pt x="425526" y="74542"/>
                  </a:lnTo>
                  <a:lnTo>
                    <a:pt x="426678" y="75925"/>
                  </a:lnTo>
                  <a:lnTo>
                    <a:pt x="333157" y="75925"/>
                  </a:lnTo>
                  <a:lnTo>
                    <a:pt x="343853" y="103734"/>
                  </a:lnTo>
                  <a:lnTo>
                    <a:pt x="353261" y="140918"/>
                  </a:lnTo>
                  <a:lnTo>
                    <a:pt x="359954" y="179685"/>
                  </a:lnTo>
                  <a:lnTo>
                    <a:pt x="362502" y="212247"/>
                  </a:lnTo>
                  <a:lnTo>
                    <a:pt x="362502" y="220874"/>
                  </a:lnTo>
                  <a:close/>
                </a:path>
                <a:path w="496570" h="497204">
                  <a:moveTo>
                    <a:pt x="188156" y="220874"/>
                  </a:moveTo>
                  <a:lnTo>
                    <a:pt x="134643" y="220874"/>
                  </a:lnTo>
                  <a:lnTo>
                    <a:pt x="136741" y="185879"/>
                  </a:lnTo>
                  <a:lnTo>
                    <a:pt x="142682" y="145781"/>
                  </a:lnTo>
                  <a:lnTo>
                    <a:pt x="151940" y="106992"/>
                  </a:lnTo>
                  <a:lnTo>
                    <a:pt x="163989" y="75925"/>
                  </a:lnTo>
                  <a:lnTo>
                    <a:pt x="225347" y="75925"/>
                  </a:lnTo>
                  <a:lnTo>
                    <a:pt x="222989" y="78644"/>
                  </a:lnTo>
                  <a:lnTo>
                    <a:pt x="204319" y="123144"/>
                  </a:lnTo>
                  <a:lnTo>
                    <a:pt x="198544" y="144121"/>
                  </a:lnTo>
                  <a:lnTo>
                    <a:pt x="193349" y="169649"/>
                  </a:lnTo>
                  <a:lnTo>
                    <a:pt x="189598" y="196358"/>
                  </a:lnTo>
                  <a:lnTo>
                    <a:pt x="188156" y="220874"/>
                  </a:lnTo>
                  <a:close/>
                </a:path>
                <a:path w="496570" h="497204">
                  <a:moveTo>
                    <a:pt x="494011" y="220874"/>
                  </a:moveTo>
                  <a:lnTo>
                    <a:pt x="440181" y="220874"/>
                  </a:lnTo>
                  <a:lnTo>
                    <a:pt x="432710" y="188217"/>
                  </a:lnTo>
                  <a:lnTo>
                    <a:pt x="417191" y="154224"/>
                  </a:lnTo>
                  <a:lnTo>
                    <a:pt x="372893" y="100049"/>
                  </a:lnTo>
                  <a:lnTo>
                    <a:pt x="333157" y="75925"/>
                  </a:lnTo>
                  <a:lnTo>
                    <a:pt x="426678" y="75925"/>
                  </a:lnTo>
                  <a:lnTo>
                    <a:pt x="453472" y="108104"/>
                  </a:lnTo>
                  <a:lnTo>
                    <a:pt x="475045" y="147469"/>
                  </a:lnTo>
                  <a:lnTo>
                    <a:pt x="490262" y="193244"/>
                  </a:lnTo>
                  <a:lnTo>
                    <a:pt x="494011" y="220874"/>
                  </a:lnTo>
                  <a:close/>
                </a:path>
                <a:path w="496570" h="497204">
                  <a:moveTo>
                    <a:pt x="404418" y="441749"/>
                  </a:moveTo>
                  <a:lnTo>
                    <a:pt x="248573" y="441749"/>
                  </a:lnTo>
                  <a:lnTo>
                    <a:pt x="263382" y="433840"/>
                  </a:lnTo>
                  <a:lnTo>
                    <a:pt x="276136" y="414999"/>
                  </a:lnTo>
                  <a:lnTo>
                    <a:pt x="292826" y="373823"/>
                  </a:lnTo>
                  <a:lnTo>
                    <a:pt x="303915" y="325429"/>
                  </a:lnTo>
                  <a:lnTo>
                    <a:pt x="308990" y="276093"/>
                  </a:lnTo>
                  <a:lnTo>
                    <a:pt x="494224" y="276093"/>
                  </a:lnTo>
                  <a:lnTo>
                    <a:pt x="362502" y="276093"/>
                  </a:lnTo>
                  <a:lnTo>
                    <a:pt x="362499" y="284755"/>
                  </a:lnTo>
                  <a:lnTo>
                    <a:pt x="359954" y="317282"/>
                  </a:lnTo>
                  <a:lnTo>
                    <a:pt x="353261" y="356049"/>
                  </a:lnTo>
                  <a:lnTo>
                    <a:pt x="343853" y="393233"/>
                  </a:lnTo>
                  <a:lnTo>
                    <a:pt x="333157" y="421042"/>
                  </a:lnTo>
                  <a:lnTo>
                    <a:pt x="425482" y="421042"/>
                  </a:lnTo>
                  <a:lnTo>
                    <a:pt x="407802" y="438716"/>
                  </a:lnTo>
                  <a:lnTo>
                    <a:pt x="404418" y="441749"/>
                  </a:lnTo>
                  <a:close/>
                </a:path>
                <a:path w="496570" h="497204">
                  <a:moveTo>
                    <a:pt x="225082" y="421042"/>
                  </a:moveTo>
                  <a:lnTo>
                    <a:pt x="163989" y="421042"/>
                  </a:lnTo>
                  <a:lnTo>
                    <a:pt x="151935" y="389958"/>
                  </a:lnTo>
                  <a:lnTo>
                    <a:pt x="142677" y="351159"/>
                  </a:lnTo>
                  <a:lnTo>
                    <a:pt x="136739" y="311064"/>
                  </a:lnTo>
                  <a:lnTo>
                    <a:pt x="134643" y="276093"/>
                  </a:lnTo>
                  <a:lnTo>
                    <a:pt x="188156" y="276093"/>
                  </a:lnTo>
                  <a:lnTo>
                    <a:pt x="189591" y="300198"/>
                  </a:lnTo>
                  <a:lnTo>
                    <a:pt x="193293" y="326662"/>
                  </a:lnTo>
                  <a:lnTo>
                    <a:pt x="198361" y="351948"/>
                  </a:lnTo>
                  <a:lnTo>
                    <a:pt x="203892" y="372525"/>
                  </a:lnTo>
                  <a:lnTo>
                    <a:pt x="210424" y="391284"/>
                  </a:lnTo>
                  <a:lnTo>
                    <a:pt x="220510" y="414197"/>
                  </a:lnTo>
                  <a:lnTo>
                    <a:pt x="225082" y="421042"/>
                  </a:lnTo>
                  <a:close/>
                </a:path>
                <a:path w="496570" h="497204">
                  <a:moveTo>
                    <a:pt x="425482" y="421042"/>
                  </a:moveTo>
                  <a:lnTo>
                    <a:pt x="333157" y="421042"/>
                  </a:lnTo>
                  <a:lnTo>
                    <a:pt x="349838" y="414057"/>
                  </a:lnTo>
                  <a:lnTo>
                    <a:pt x="369917" y="398860"/>
                  </a:lnTo>
                  <a:lnTo>
                    <a:pt x="402964" y="364857"/>
                  </a:lnTo>
                  <a:lnTo>
                    <a:pt x="427019" y="323152"/>
                  </a:lnTo>
                  <a:lnTo>
                    <a:pt x="440181" y="276093"/>
                  </a:lnTo>
                  <a:lnTo>
                    <a:pt x="494224" y="276093"/>
                  </a:lnTo>
                  <a:lnTo>
                    <a:pt x="493728" y="284755"/>
                  </a:lnTo>
                  <a:lnTo>
                    <a:pt x="482870" y="330013"/>
                  </a:lnTo>
                  <a:lnTo>
                    <a:pt x="464392" y="371771"/>
                  </a:lnTo>
                  <a:lnTo>
                    <a:pt x="438873" y="407655"/>
                  </a:lnTo>
                  <a:lnTo>
                    <a:pt x="425482" y="42104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15"/>
            <p:cNvSpPr/>
            <p:nvPr/>
          </p:nvSpPr>
          <p:spPr>
            <a:xfrm>
              <a:off x="3151069" y="7700036"/>
              <a:ext cx="496570" cy="497205"/>
            </a:xfrm>
            <a:custGeom>
              <a:avLst/>
              <a:gdLst/>
              <a:ahLst/>
              <a:cxnLst/>
              <a:rect l="l" t="t" r="r" b="b"/>
              <a:pathLst>
                <a:path w="496570" h="497204">
                  <a:moveTo>
                    <a:pt x="248572" y="496967"/>
                  </a:moveTo>
                  <a:lnTo>
                    <a:pt x="206120" y="492873"/>
                  </a:lnTo>
                  <a:lnTo>
                    <a:pt x="163547" y="481191"/>
                  </a:lnTo>
                  <a:lnTo>
                    <a:pt x="123688" y="462826"/>
                  </a:lnTo>
                  <a:lnTo>
                    <a:pt x="89377" y="438682"/>
                  </a:lnTo>
                  <a:lnTo>
                    <a:pt x="52225" y="399586"/>
                  </a:lnTo>
                  <a:lnTo>
                    <a:pt x="24078" y="354596"/>
                  </a:lnTo>
                  <a:lnTo>
                    <a:pt x="6236" y="304099"/>
                  </a:lnTo>
                  <a:lnTo>
                    <a:pt x="0" y="248483"/>
                  </a:lnTo>
                  <a:lnTo>
                    <a:pt x="4073" y="205820"/>
                  </a:lnTo>
                  <a:lnTo>
                    <a:pt x="15721" y="163332"/>
                  </a:lnTo>
                  <a:lnTo>
                    <a:pt x="34085" y="123636"/>
                  </a:lnTo>
                  <a:lnTo>
                    <a:pt x="58305" y="89345"/>
                  </a:lnTo>
                  <a:lnTo>
                    <a:pt x="89358" y="58265"/>
                  </a:lnTo>
                  <a:lnTo>
                    <a:pt x="123561" y="34060"/>
                  </a:lnTo>
                  <a:lnTo>
                    <a:pt x="163782" y="15709"/>
                  </a:lnTo>
                  <a:lnTo>
                    <a:pt x="206595" y="4070"/>
                  </a:lnTo>
                  <a:lnTo>
                    <a:pt x="248573" y="0"/>
                  </a:lnTo>
                  <a:lnTo>
                    <a:pt x="262815" y="606"/>
                  </a:lnTo>
                  <a:lnTo>
                    <a:pt x="303993" y="6720"/>
                  </a:lnTo>
                  <a:lnTo>
                    <a:pt x="350444" y="22406"/>
                  </a:lnTo>
                  <a:lnTo>
                    <a:pt x="391190" y="46178"/>
                  </a:lnTo>
                  <a:lnTo>
                    <a:pt x="425526" y="74542"/>
                  </a:lnTo>
                  <a:lnTo>
                    <a:pt x="453472" y="108104"/>
                  </a:lnTo>
                  <a:lnTo>
                    <a:pt x="475045" y="147469"/>
                  </a:lnTo>
                  <a:lnTo>
                    <a:pt x="490262" y="193244"/>
                  </a:lnTo>
                  <a:lnTo>
                    <a:pt x="496385" y="238374"/>
                  </a:lnTo>
                  <a:lnTo>
                    <a:pt x="493728" y="284755"/>
                  </a:lnTo>
                  <a:lnTo>
                    <a:pt x="482870" y="330013"/>
                  </a:lnTo>
                  <a:lnTo>
                    <a:pt x="464392" y="371771"/>
                  </a:lnTo>
                  <a:lnTo>
                    <a:pt x="438873" y="407655"/>
                  </a:lnTo>
                  <a:lnTo>
                    <a:pt x="407802" y="438716"/>
                  </a:lnTo>
                  <a:lnTo>
                    <a:pt x="395339" y="448398"/>
                  </a:lnTo>
                  <a:lnTo>
                    <a:pt x="390118" y="452098"/>
                  </a:lnTo>
                  <a:lnTo>
                    <a:pt x="350445" y="474561"/>
                  </a:lnTo>
                  <a:lnTo>
                    <a:pt x="301407" y="490591"/>
                  </a:lnTo>
                  <a:lnTo>
                    <a:pt x="248573" y="496967"/>
                  </a:lnTo>
                  <a:close/>
                </a:path>
              </a:pathLst>
            </a:custGeom>
            <a:ln w="3175">
              <a:solidFill>
                <a:srgbClr val="2A29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38573" y="7975478"/>
              <a:ext cx="122138" cy="166960"/>
            </a:xfrm>
            <a:prstGeom prst="rect">
              <a:avLst/>
            </a:prstGeom>
          </p:spPr>
        </p:pic>
        <p:pic>
          <p:nvPicPr>
            <p:cNvPr id="63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38573" y="7757150"/>
              <a:ext cx="122138" cy="164413"/>
            </a:xfrm>
            <a:prstGeom prst="rect">
              <a:avLst/>
            </a:prstGeom>
          </p:spPr>
        </p:pic>
        <p:pic>
          <p:nvPicPr>
            <p:cNvPr id="64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83574" y="7775310"/>
              <a:ext cx="108329" cy="146253"/>
            </a:xfrm>
            <a:prstGeom prst="rect">
              <a:avLst/>
            </a:prstGeom>
          </p:spPr>
        </p:pic>
        <p:pic>
          <p:nvPicPr>
            <p:cNvPr id="65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07382" y="7775310"/>
              <a:ext cx="108329" cy="146253"/>
            </a:xfrm>
            <a:prstGeom prst="rect">
              <a:avLst/>
            </a:prstGeom>
          </p:spPr>
        </p:pic>
        <p:pic>
          <p:nvPicPr>
            <p:cNvPr id="66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83574" y="7975478"/>
              <a:ext cx="108329" cy="146253"/>
            </a:xfrm>
            <a:prstGeom prst="rect">
              <a:avLst/>
            </a:prstGeom>
          </p:spPr>
        </p:pic>
        <p:pic>
          <p:nvPicPr>
            <p:cNvPr id="67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07382" y="7975478"/>
              <a:ext cx="108329" cy="146253"/>
            </a:xfrm>
            <a:prstGeom prst="rect">
              <a:avLst/>
            </a:prstGeom>
          </p:spPr>
        </p:pic>
        <p:sp>
          <p:nvSpPr>
            <p:cNvPr id="68" name="object 22"/>
            <p:cNvSpPr/>
            <p:nvPr/>
          </p:nvSpPr>
          <p:spPr>
            <a:xfrm>
              <a:off x="2985353" y="7534056"/>
              <a:ext cx="828675" cy="828675"/>
            </a:xfrm>
            <a:custGeom>
              <a:avLst/>
              <a:gdLst/>
              <a:ahLst/>
              <a:cxnLst/>
              <a:rect l="l" t="t" r="r" b="b"/>
              <a:pathLst>
                <a:path w="828675" h="828675">
                  <a:moveTo>
                    <a:pt x="400479" y="828604"/>
                  </a:moveTo>
                  <a:lnTo>
                    <a:pt x="349074" y="824604"/>
                  </a:lnTo>
                  <a:lnTo>
                    <a:pt x="298348" y="813128"/>
                  </a:lnTo>
                  <a:lnTo>
                    <a:pt x="249295" y="794966"/>
                  </a:lnTo>
                  <a:lnTo>
                    <a:pt x="202912" y="770906"/>
                  </a:lnTo>
                  <a:lnTo>
                    <a:pt x="160191" y="741736"/>
                  </a:lnTo>
                  <a:lnTo>
                    <a:pt x="122129" y="708244"/>
                  </a:lnTo>
                  <a:lnTo>
                    <a:pt x="113921" y="700015"/>
                  </a:lnTo>
                  <a:lnTo>
                    <a:pt x="109168" y="695317"/>
                  </a:lnTo>
                  <a:lnTo>
                    <a:pt x="79918" y="660838"/>
                  </a:lnTo>
                  <a:lnTo>
                    <a:pt x="53776" y="619284"/>
                  </a:lnTo>
                  <a:lnTo>
                    <a:pt x="31727" y="573127"/>
                  </a:lnTo>
                  <a:lnTo>
                    <a:pt x="14758" y="524834"/>
                  </a:lnTo>
                  <a:lnTo>
                    <a:pt x="3854" y="476875"/>
                  </a:lnTo>
                  <a:lnTo>
                    <a:pt x="0" y="431719"/>
                  </a:lnTo>
                  <a:lnTo>
                    <a:pt x="0" y="400659"/>
                  </a:lnTo>
                  <a:lnTo>
                    <a:pt x="3337" y="356982"/>
                  </a:lnTo>
                  <a:lnTo>
                    <a:pt x="12109" y="312992"/>
                  </a:lnTo>
                  <a:lnTo>
                    <a:pt x="24460" y="272424"/>
                  </a:lnTo>
                  <a:lnTo>
                    <a:pt x="42858" y="230435"/>
                  </a:lnTo>
                  <a:lnTo>
                    <a:pt x="79495" y="169736"/>
                  </a:lnTo>
                  <a:lnTo>
                    <a:pt x="108725" y="134429"/>
                  </a:lnTo>
                  <a:lnTo>
                    <a:pt x="141376" y="102343"/>
                  </a:lnTo>
                  <a:lnTo>
                    <a:pt x="175367" y="75545"/>
                  </a:lnTo>
                  <a:lnTo>
                    <a:pt x="252169" y="32785"/>
                  </a:lnTo>
                  <a:lnTo>
                    <a:pt x="302493" y="15449"/>
                  </a:lnTo>
                  <a:lnTo>
                    <a:pt x="355493" y="4410"/>
                  </a:lnTo>
                  <a:lnTo>
                    <a:pt x="409729" y="0"/>
                  </a:lnTo>
                  <a:lnTo>
                    <a:pt x="463761" y="2549"/>
                  </a:lnTo>
                  <a:lnTo>
                    <a:pt x="516148" y="12389"/>
                  </a:lnTo>
                  <a:lnTo>
                    <a:pt x="554202" y="24093"/>
                  </a:lnTo>
                  <a:lnTo>
                    <a:pt x="589806" y="38842"/>
                  </a:lnTo>
                  <a:lnTo>
                    <a:pt x="636782" y="65254"/>
                  </a:lnTo>
                  <a:lnTo>
                    <a:pt x="681434" y="97373"/>
                  </a:lnTo>
                  <a:lnTo>
                    <a:pt x="720296" y="134924"/>
                  </a:lnTo>
                  <a:lnTo>
                    <a:pt x="745555" y="165980"/>
                  </a:lnTo>
                  <a:lnTo>
                    <a:pt x="414289" y="165980"/>
                  </a:lnTo>
                  <a:lnTo>
                    <a:pt x="372311" y="170050"/>
                  </a:lnTo>
                  <a:lnTo>
                    <a:pt x="329499" y="181689"/>
                  </a:lnTo>
                  <a:lnTo>
                    <a:pt x="289278" y="200040"/>
                  </a:lnTo>
                  <a:lnTo>
                    <a:pt x="255075" y="224246"/>
                  </a:lnTo>
                  <a:lnTo>
                    <a:pt x="224022" y="255325"/>
                  </a:lnTo>
                  <a:lnTo>
                    <a:pt x="199801" y="289617"/>
                  </a:lnTo>
                  <a:lnTo>
                    <a:pt x="181437" y="329313"/>
                  </a:lnTo>
                  <a:lnTo>
                    <a:pt x="169789" y="371800"/>
                  </a:lnTo>
                  <a:lnTo>
                    <a:pt x="165716" y="414464"/>
                  </a:lnTo>
                  <a:lnTo>
                    <a:pt x="171952" y="470080"/>
                  </a:lnTo>
                  <a:lnTo>
                    <a:pt x="189794" y="520576"/>
                  </a:lnTo>
                  <a:lnTo>
                    <a:pt x="217942" y="565566"/>
                  </a:lnTo>
                  <a:lnTo>
                    <a:pt x="255141" y="604696"/>
                  </a:lnTo>
                  <a:lnTo>
                    <a:pt x="289404" y="628807"/>
                  </a:lnTo>
                  <a:lnTo>
                    <a:pt x="329263" y="647172"/>
                  </a:lnTo>
                  <a:lnTo>
                    <a:pt x="371836" y="658853"/>
                  </a:lnTo>
                  <a:lnTo>
                    <a:pt x="414289" y="662948"/>
                  </a:lnTo>
                  <a:lnTo>
                    <a:pt x="745755" y="662948"/>
                  </a:lnTo>
                  <a:lnTo>
                    <a:pt x="743443" y="666387"/>
                  </a:lnTo>
                  <a:lnTo>
                    <a:pt x="711328" y="703898"/>
                  </a:lnTo>
                  <a:lnTo>
                    <a:pt x="675589" y="736310"/>
                  </a:lnTo>
                  <a:lnTo>
                    <a:pt x="635368" y="764686"/>
                  </a:lnTo>
                  <a:lnTo>
                    <a:pt x="589807" y="790087"/>
                  </a:lnTo>
                  <a:lnTo>
                    <a:pt x="546050" y="808274"/>
                  </a:lnTo>
                  <a:lnTo>
                    <a:pt x="500599" y="820162"/>
                  </a:lnTo>
                  <a:lnTo>
                    <a:pt x="452419" y="826642"/>
                  </a:lnTo>
                  <a:lnTo>
                    <a:pt x="400479" y="828604"/>
                  </a:lnTo>
                  <a:close/>
                </a:path>
                <a:path w="828675" h="828675">
                  <a:moveTo>
                    <a:pt x="745755" y="662948"/>
                  </a:moveTo>
                  <a:lnTo>
                    <a:pt x="414289" y="662948"/>
                  </a:lnTo>
                  <a:lnTo>
                    <a:pt x="439683" y="661257"/>
                  </a:lnTo>
                  <a:lnTo>
                    <a:pt x="467123" y="656572"/>
                  </a:lnTo>
                  <a:lnTo>
                    <a:pt x="516161" y="640541"/>
                  </a:lnTo>
                  <a:lnTo>
                    <a:pt x="555834" y="618079"/>
                  </a:lnTo>
                  <a:lnTo>
                    <a:pt x="604590" y="573636"/>
                  </a:lnTo>
                  <a:lnTo>
                    <a:pt x="630108" y="537752"/>
                  </a:lnTo>
                  <a:lnTo>
                    <a:pt x="648587" y="495993"/>
                  </a:lnTo>
                  <a:lnTo>
                    <a:pt x="659444" y="450736"/>
                  </a:lnTo>
                  <a:lnTo>
                    <a:pt x="662101" y="404354"/>
                  </a:lnTo>
                  <a:lnTo>
                    <a:pt x="655978" y="359224"/>
                  </a:lnTo>
                  <a:lnTo>
                    <a:pt x="640761" y="313450"/>
                  </a:lnTo>
                  <a:lnTo>
                    <a:pt x="619188" y="274085"/>
                  </a:lnTo>
                  <a:lnTo>
                    <a:pt x="591243" y="240523"/>
                  </a:lnTo>
                  <a:lnTo>
                    <a:pt x="556906" y="212159"/>
                  </a:lnTo>
                  <a:lnTo>
                    <a:pt x="516161" y="188387"/>
                  </a:lnTo>
                  <a:lnTo>
                    <a:pt x="469710" y="172701"/>
                  </a:lnTo>
                  <a:lnTo>
                    <a:pt x="428531" y="166586"/>
                  </a:lnTo>
                  <a:lnTo>
                    <a:pt x="414289" y="165980"/>
                  </a:lnTo>
                  <a:lnTo>
                    <a:pt x="745555" y="165980"/>
                  </a:lnTo>
                  <a:lnTo>
                    <a:pt x="768161" y="198303"/>
                  </a:lnTo>
                  <a:lnTo>
                    <a:pt x="794620" y="249536"/>
                  </a:lnTo>
                  <a:lnTo>
                    <a:pt x="813921" y="303810"/>
                  </a:lnTo>
                  <a:lnTo>
                    <a:pt x="826685" y="368871"/>
                  </a:lnTo>
                  <a:lnTo>
                    <a:pt x="828577" y="400660"/>
                  </a:lnTo>
                  <a:lnTo>
                    <a:pt x="826623" y="452625"/>
                  </a:lnTo>
                  <a:lnTo>
                    <a:pt x="820155" y="500753"/>
                  </a:lnTo>
                  <a:lnTo>
                    <a:pt x="808265" y="546149"/>
                  </a:lnTo>
                  <a:lnTo>
                    <a:pt x="790046" y="589919"/>
                  </a:lnTo>
                  <a:lnTo>
                    <a:pt x="772794" y="622716"/>
                  </a:lnTo>
                  <a:lnTo>
                    <a:pt x="745755" y="662948"/>
                  </a:lnTo>
                  <a:close/>
                </a:path>
                <a:path w="828675" h="828675">
                  <a:moveTo>
                    <a:pt x="0" y="400660"/>
                  </a:move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39226" y="7976130"/>
              <a:ext cx="120834" cy="165655"/>
            </a:xfrm>
            <a:prstGeom prst="rect">
              <a:avLst/>
            </a:prstGeom>
          </p:spPr>
        </p:pic>
        <p:pic>
          <p:nvPicPr>
            <p:cNvPr id="70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39226" y="7757802"/>
              <a:ext cx="120834" cy="163108"/>
            </a:xfrm>
            <a:prstGeom prst="rect">
              <a:avLst/>
            </a:prstGeom>
          </p:spPr>
        </p:pic>
        <p:pic>
          <p:nvPicPr>
            <p:cNvPr id="71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84226" y="7775962"/>
              <a:ext cx="107024" cy="144949"/>
            </a:xfrm>
            <a:prstGeom prst="rect">
              <a:avLst/>
            </a:prstGeom>
          </p:spPr>
        </p:pic>
        <p:pic>
          <p:nvPicPr>
            <p:cNvPr id="72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08034" y="7775962"/>
              <a:ext cx="107024" cy="144949"/>
            </a:xfrm>
            <a:prstGeom prst="rect">
              <a:avLst/>
            </a:prstGeom>
          </p:spPr>
        </p:pic>
        <p:pic>
          <p:nvPicPr>
            <p:cNvPr id="73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84226" y="7976130"/>
              <a:ext cx="107024" cy="144949"/>
            </a:xfrm>
            <a:prstGeom prst="rect">
              <a:avLst/>
            </a:prstGeom>
          </p:spPr>
        </p:pic>
        <p:pic>
          <p:nvPicPr>
            <p:cNvPr id="74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08034" y="7976130"/>
              <a:ext cx="107024" cy="144949"/>
            </a:xfrm>
            <a:prstGeom prst="rect">
              <a:avLst/>
            </a:prstGeom>
          </p:spPr>
        </p:pic>
        <p:sp>
          <p:nvSpPr>
            <p:cNvPr id="75" name="object 29"/>
            <p:cNvSpPr/>
            <p:nvPr/>
          </p:nvSpPr>
          <p:spPr>
            <a:xfrm>
              <a:off x="3156546" y="5315061"/>
              <a:ext cx="485140" cy="484505"/>
            </a:xfrm>
            <a:custGeom>
              <a:avLst/>
              <a:gdLst/>
              <a:ahLst/>
              <a:cxnLst/>
              <a:rect l="l" t="t" r="r" b="b"/>
              <a:pathLst>
                <a:path w="485139" h="484504">
                  <a:moveTo>
                    <a:pt x="378261" y="484008"/>
                  </a:moveTo>
                  <a:lnTo>
                    <a:pt x="339337" y="475779"/>
                  </a:lnTo>
                  <a:lnTo>
                    <a:pt x="284364" y="452607"/>
                  </a:lnTo>
                  <a:lnTo>
                    <a:pt x="241391" y="427261"/>
                  </a:lnTo>
                  <a:lnTo>
                    <a:pt x="196380" y="395006"/>
                  </a:lnTo>
                  <a:lnTo>
                    <a:pt x="143655" y="348368"/>
                  </a:lnTo>
                  <a:lnTo>
                    <a:pt x="137222" y="342735"/>
                  </a:lnTo>
                  <a:lnTo>
                    <a:pt x="134828" y="337941"/>
                  </a:lnTo>
                  <a:lnTo>
                    <a:pt x="129110" y="332162"/>
                  </a:lnTo>
                  <a:lnTo>
                    <a:pt x="101260" y="302140"/>
                  </a:lnTo>
                  <a:lnTo>
                    <a:pt x="57674" y="242951"/>
                  </a:lnTo>
                  <a:lnTo>
                    <a:pt x="37155" y="208856"/>
                  </a:lnTo>
                  <a:lnTo>
                    <a:pt x="17319" y="167187"/>
                  </a:lnTo>
                  <a:lnTo>
                    <a:pt x="5753" y="130638"/>
                  </a:lnTo>
                  <a:lnTo>
                    <a:pt x="3" y="92250"/>
                  </a:lnTo>
                  <a:lnTo>
                    <a:pt x="8219" y="52703"/>
                  </a:lnTo>
                  <a:lnTo>
                    <a:pt x="43831" y="21240"/>
                  </a:lnTo>
                  <a:lnTo>
                    <a:pt x="86593" y="3635"/>
                  </a:lnTo>
                  <a:lnTo>
                    <a:pt x="100347" y="0"/>
                  </a:lnTo>
                  <a:lnTo>
                    <a:pt x="115069" y="4371"/>
                  </a:lnTo>
                  <a:lnTo>
                    <a:pt x="126528" y="15526"/>
                  </a:lnTo>
                  <a:lnTo>
                    <a:pt x="135946" y="30528"/>
                  </a:lnTo>
                  <a:lnTo>
                    <a:pt x="144589" y="46515"/>
                  </a:lnTo>
                  <a:lnTo>
                    <a:pt x="148717" y="53824"/>
                  </a:lnTo>
                  <a:lnTo>
                    <a:pt x="152868" y="61028"/>
                  </a:lnTo>
                  <a:lnTo>
                    <a:pt x="156837" y="67813"/>
                  </a:lnTo>
                  <a:lnTo>
                    <a:pt x="161161" y="75139"/>
                  </a:lnTo>
                  <a:lnTo>
                    <a:pt x="168636" y="88126"/>
                  </a:lnTo>
                  <a:lnTo>
                    <a:pt x="174126" y="102116"/>
                  </a:lnTo>
                  <a:lnTo>
                    <a:pt x="174034" y="116527"/>
                  </a:lnTo>
                  <a:lnTo>
                    <a:pt x="164766" y="130777"/>
                  </a:lnTo>
                  <a:lnTo>
                    <a:pt x="160000" y="135201"/>
                  </a:lnTo>
                  <a:lnTo>
                    <a:pt x="153094" y="138242"/>
                  </a:lnTo>
                  <a:lnTo>
                    <a:pt x="147463" y="142607"/>
                  </a:lnTo>
                  <a:lnTo>
                    <a:pt x="136200" y="155107"/>
                  </a:lnTo>
                  <a:lnTo>
                    <a:pt x="129766" y="170781"/>
                  </a:lnTo>
                  <a:lnTo>
                    <a:pt x="128776" y="188226"/>
                  </a:lnTo>
                  <a:lnTo>
                    <a:pt x="133845" y="206038"/>
                  </a:lnTo>
                  <a:lnTo>
                    <a:pt x="159019" y="239131"/>
                  </a:lnTo>
                  <a:lnTo>
                    <a:pt x="162444" y="242720"/>
                  </a:lnTo>
                  <a:lnTo>
                    <a:pt x="162578" y="243604"/>
                  </a:lnTo>
                  <a:lnTo>
                    <a:pt x="168334" y="250410"/>
                  </a:lnTo>
                  <a:lnTo>
                    <a:pt x="169687" y="251173"/>
                  </a:lnTo>
                  <a:lnTo>
                    <a:pt x="172496" y="254787"/>
                  </a:lnTo>
                  <a:lnTo>
                    <a:pt x="215666" y="299016"/>
                  </a:lnTo>
                  <a:lnTo>
                    <a:pt x="248000" y="327946"/>
                  </a:lnTo>
                  <a:lnTo>
                    <a:pt x="280638" y="352195"/>
                  </a:lnTo>
                  <a:lnTo>
                    <a:pt x="311344" y="356903"/>
                  </a:lnTo>
                  <a:lnTo>
                    <a:pt x="466745" y="356903"/>
                  </a:lnTo>
                  <a:lnTo>
                    <a:pt x="467870" y="357566"/>
                  </a:lnTo>
                  <a:lnTo>
                    <a:pt x="482485" y="372101"/>
                  </a:lnTo>
                  <a:lnTo>
                    <a:pt x="484720" y="389104"/>
                  </a:lnTo>
                  <a:lnTo>
                    <a:pt x="479018" y="408285"/>
                  </a:lnTo>
                  <a:lnTo>
                    <a:pt x="469823" y="429356"/>
                  </a:lnTo>
                  <a:lnTo>
                    <a:pt x="465195" y="440065"/>
                  </a:lnTo>
                  <a:lnTo>
                    <a:pt x="460166" y="450545"/>
                  </a:lnTo>
                  <a:lnTo>
                    <a:pt x="454291" y="460131"/>
                  </a:lnTo>
                  <a:lnTo>
                    <a:pt x="447126" y="468160"/>
                  </a:lnTo>
                  <a:lnTo>
                    <a:pt x="416040" y="482859"/>
                  </a:lnTo>
                  <a:lnTo>
                    <a:pt x="378261" y="484008"/>
                  </a:lnTo>
                  <a:close/>
                </a:path>
                <a:path w="485139" h="484504">
                  <a:moveTo>
                    <a:pt x="434117" y="248966"/>
                  </a:moveTo>
                  <a:lnTo>
                    <a:pt x="431215" y="226420"/>
                  </a:lnTo>
                  <a:lnTo>
                    <a:pt x="431110" y="218548"/>
                  </a:lnTo>
                  <a:lnTo>
                    <a:pt x="430383" y="210542"/>
                  </a:lnTo>
                  <a:lnTo>
                    <a:pt x="413608" y="153788"/>
                  </a:lnTo>
                  <a:lnTo>
                    <a:pt x="379134" y="106414"/>
                  </a:lnTo>
                  <a:lnTo>
                    <a:pt x="304167" y="61895"/>
                  </a:lnTo>
                  <a:lnTo>
                    <a:pt x="245775" y="51515"/>
                  </a:lnTo>
                  <a:lnTo>
                    <a:pt x="237921" y="42079"/>
                  </a:lnTo>
                  <a:lnTo>
                    <a:pt x="238983" y="31692"/>
                  </a:lnTo>
                  <a:lnTo>
                    <a:pt x="242777" y="25833"/>
                  </a:lnTo>
                  <a:lnTo>
                    <a:pt x="250212" y="23241"/>
                  </a:lnTo>
                  <a:lnTo>
                    <a:pt x="262198" y="22658"/>
                  </a:lnTo>
                  <a:lnTo>
                    <a:pt x="291813" y="25833"/>
                  </a:lnTo>
                  <a:lnTo>
                    <a:pt x="350829" y="46515"/>
                  </a:lnTo>
                  <a:lnTo>
                    <a:pt x="388968" y="72340"/>
                  </a:lnTo>
                  <a:lnTo>
                    <a:pt x="409415" y="92489"/>
                  </a:lnTo>
                  <a:lnTo>
                    <a:pt x="413922" y="97524"/>
                  </a:lnTo>
                  <a:lnTo>
                    <a:pt x="442351" y="142129"/>
                  </a:lnTo>
                  <a:lnTo>
                    <a:pt x="459199" y="191378"/>
                  </a:lnTo>
                  <a:lnTo>
                    <a:pt x="462819" y="231226"/>
                  </a:lnTo>
                  <a:lnTo>
                    <a:pt x="451564" y="247630"/>
                  </a:lnTo>
                  <a:lnTo>
                    <a:pt x="445422" y="247631"/>
                  </a:lnTo>
                  <a:lnTo>
                    <a:pt x="434117" y="248966"/>
                  </a:lnTo>
                  <a:close/>
                </a:path>
                <a:path w="485139" h="484504">
                  <a:moveTo>
                    <a:pt x="0" y="92255"/>
                  </a:moveTo>
                  <a:close/>
                </a:path>
                <a:path w="485139" h="484504">
                  <a:moveTo>
                    <a:pt x="360927" y="247631"/>
                  </a:moveTo>
                  <a:lnTo>
                    <a:pt x="344357" y="241625"/>
                  </a:lnTo>
                  <a:lnTo>
                    <a:pt x="340618" y="225241"/>
                  </a:lnTo>
                  <a:lnTo>
                    <a:pt x="335806" y="200931"/>
                  </a:lnTo>
                  <a:lnTo>
                    <a:pt x="316021" y="171148"/>
                  </a:lnTo>
                  <a:lnTo>
                    <a:pt x="280240" y="148665"/>
                  </a:lnTo>
                  <a:lnTo>
                    <a:pt x="248854" y="143788"/>
                  </a:lnTo>
                  <a:lnTo>
                    <a:pt x="237921" y="141045"/>
                  </a:lnTo>
                  <a:lnTo>
                    <a:pt x="258961" y="113295"/>
                  </a:lnTo>
                  <a:lnTo>
                    <a:pt x="276307" y="114978"/>
                  </a:lnTo>
                  <a:lnTo>
                    <a:pt x="321792" y="134626"/>
                  </a:lnTo>
                  <a:lnTo>
                    <a:pt x="352381" y="166614"/>
                  </a:lnTo>
                  <a:lnTo>
                    <a:pt x="369236" y="203868"/>
                  </a:lnTo>
                  <a:lnTo>
                    <a:pt x="372153" y="234752"/>
                  </a:lnTo>
                  <a:lnTo>
                    <a:pt x="360927" y="247631"/>
                  </a:lnTo>
                  <a:close/>
                </a:path>
                <a:path w="485139" h="484504">
                  <a:moveTo>
                    <a:pt x="466745" y="356903"/>
                  </a:moveTo>
                  <a:lnTo>
                    <a:pt x="311344" y="356903"/>
                  </a:lnTo>
                  <a:lnTo>
                    <a:pt x="333134" y="346722"/>
                  </a:lnTo>
                  <a:lnTo>
                    <a:pt x="347212" y="331425"/>
                  </a:lnTo>
                  <a:lnTo>
                    <a:pt x="354781" y="320788"/>
                  </a:lnTo>
                  <a:lnTo>
                    <a:pt x="373085" y="310962"/>
                  </a:lnTo>
                  <a:lnTo>
                    <a:pt x="393332" y="314786"/>
                  </a:lnTo>
                  <a:lnTo>
                    <a:pt x="415387" y="326665"/>
                  </a:lnTo>
                  <a:lnTo>
                    <a:pt x="439116" y="341002"/>
                  </a:lnTo>
                  <a:lnTo>
                    <a:pt x="453745" y="349307"/>
                  </a:lnTo>
                  <a:lnTo>
                    <a:pt x="466745" y="356903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93855" y="5427744"/>
              <a:ext cx="135455" cy="135560"/>
            </a:xfrm>
            <a:prstGeom prst="rect">
              <a:avLst/>
            </a:prstGeom>
          </p:spPr>
        </p:pic>
        <p:sp>
          <p:nvSpPr>
            <p:cNvPr id="77" name="object 31"/>
            <p:cNvSpPr/>
            <p:nvPr/>
          </p:nvSpPr>
          <p:spPr>
            <a:xfrm>
              <a:off x="3156546" y="5315061"/>
              <a:ext cx="485140" cy="484505"/>
            </a:xfrm>
            <a:custGeom>
              <a:avLst/>
              <a:gdLst/>
              <a:ahLst/>
              <a:cxnLst/>
              <a:rect l="l" t="t" r="r" b="b"/>
              <a:pathLst>
                <a:path w="485139" h="484504">
                  <a:moveTo>
                    <a:pt x="0" y="92255"/>
                  </a:moveTo>
                  <a:lnTo>
                    <a:pt x="8219" y="52703"/>
                  </a:lnTo>
                  <a:lnTo>
                    <a:pt x="43831" y="21240"/>
                  </a:lnTo>
                  <a:lnTo>
                    <a:pt x="86593" y="3635"/>
                  </a:lnTo>
                  <a:lnTo>
                    <a:pt x="100347" y="0"/>
                  </a:lnTo>
                  <a:lnTo>
                    <a:pt x="115069" y="4371"/>
                  </a:lnTo>
                  <a:lnTo>
                    <a:pt x="126528" y="15526"/>
                  </a:lnTo>
                  <a:lnTo>
                    <a:pt x="135946" y="30528"/>
                  </a:lnTo>
                  <a:lnTo>
                    <a:pt x="144545" y="46436"/>
                  </a:lnTo>
                  <a:lnTo>
                    <a:pt x="148717" y="53824"/>
                  </a:lnTo>
                  <a:lnTo>
                    <a:pt x="152751" y="60829"/>
                  </a:lnTo>
                  <a:lnTo>
                    <a:pt x="156837" y="67813"/>
                  </a:lnTo>
                  <a:lnTo>
                    <a:pt x="161161" y="75139"/>
                  </a:lnTo>
                  <a:lnTo>
                    <a:pt x="168636" y="88126"/>
                  </a:lnTo>
                  <a:lnTo>
                    <a:pt x="174126" y="102116"/>
                  </a:lnTo>
                  <a:lnTo>
                    <a:pt x="174034" y="116527"/>
                  </a:lnTo>
                  <a:lnTo>
                    <a:pt x="164766" y="130777"/>
                  </a:lnTo>
                  <a:lnTo>
                    <a:pt x="160000" y="135201"/>
                  </a:lnTo>
                  <a:lnTo>
                    <a:pt x="153094" y="138242"/>
                  </a:lnTo>
                  <a:lnTo>
                    <a:pt x="147463" y="142607"/>
                  </a:lnTo>
                  <a:lnTo>
                    <a:pt x="136200" y="155107"/>
                  </a:lnTo>
                  <a:lnTo>
                    <a:pt x="129766" y="170781"/>
                  </a:lnTo>
                  <a:lnTo>
                    <a:pt x="128776" y="188226"/>
                  </a:lnTo>
                  <a:lnTo>
                    <a:pt x="133845" y="206038"/>
                  </a:lnTo>
                  <a:lnTo>
                    <a:pt x="159019" y="239131"/>
                  </a:lnTo>
                  <a:lnTo>
                    <a:pt x="162444" y="242720"/>
                  </a:lnTo>
                  <a:lnTo>
                    <a:pt x="162578" y="243604"/>
                  </a:lnTo>
                  <a:lnTo>
                    <a:pt x="165572" y="247144"/>
                  </a:lnTo>
                  <a:lnTo>
                    <a:pt x="168334" y="250410"/>
                  </a:lnTo>
                  <a:lnTo>
                    <a:pt x="169687" y="251173"/>
                  </a:lnTo>
                  <a:lnTo>
                    <a:pt x="172496" y="254787"/>
                  </a:lnTo>
                  <a:lnTo>
                    <a:pt x="181917" y="265642"/>
                  </a:lnTo>
                  <a:lnTo>
                    <a:pt x="193374" y="277320"/>
                  </a:lnTo>
                  <a:lnTo>
                    <a:pt x="205183" y="288789"/>
                  </a:lnTo>
                  <a:lnTo>
                    <a:pt x="215666" y="299016"/>
                  </a:lnTo>
                  <a:lnTo>
                    <a:pt x="248000" y="327946"/>
                  </a:lnTo>
                  <a:lnTo>
                    <a:pt x="280638" y="352195"/>
                  </a:lnTo>
                  <a:lnTo>
                    <a:pt x="311344" y="356903"/>
                  </a:lnTo>
                  <a:lnTo>
                    <a:pt x="333134" y="346722"/>
                  </a:lnTo>
                  <a:lnTo>
                    <a:pt x="347212" y="331425"/>
                  </a:lnTo>
                  <a:lnTo>
                    <a:pt x="354781" y="320788"/>
                  </a:lnTo>
                  <a:lnTo>
                    <a:pt x="373085" y="310962"/>
                  </a:lnTo>
                  <a:lnTo>
                    <a:pt x="393332" y="314786"/>
                  </a:lnTo>
                  <a:lnTo>
                    <a:pt x="415387" y="326665"/>
                  </a:lnTo>
                  <a:lnTo>
                    <a:pt x="439116" y="341002"/>
                  </a:lnTo>
                  <a:lnTo>
                    <a:pt x="446503" y="345163"/>
                  </a:lnTo>
                  <a:lnTo>
                    <a:pt x="482485" y="372101"/>
                  </a:lnTo>
                  <a:lnTo>
                    <a:pt x="484720" y="389104"/>
                  </a:lnTo>
                  <a:lnTo>
                    <a:pt x="479018" y="408285"/>
                  </a:lnTo>
                  <a:lnTo>
                    <a:pt x="469823" y="429356"/>
                  </a:lnTo>
                  <a:lnTo>
                    <a:pt x="465195" y="440065"/>
                  </a:lnTo>
                  <a:lnTo>
                    <a:pt x="416040" y="482859"/>
                  </a:lnTo>
                  <a:lnTo>
                    <a:pt x="378261" y="484008"/>
                  </a:lnTo>
                  <a:lnTo>
                    <a:pt x="339337" y="475779"/>
                  </a:lnTo>
                  <a:lnTo>
                    <a:pt x="294181" y="457306"/>
                  </a:lnTo>
                  <a:lnTo>
                    <a:pt x="241391" y="427261"/>
                  </a:lnTo>
                  <a:lnTo>
                    <a:pt x="196380" y="395006"/>
                  </a:lnTo>
                  <a:lnTo>
                    <a:pt x="143655" y="348368"/>
                  </a:lnTo>
                  <a:lnTo>
                    <a:pt x="137222" y="342735"/>
                  </a:lnTo>
                  <a:lnTo>
                    <a:pt x="134828" y="337941"/>
                  </a:lnTo>
                  <a:lnTo>
                    <a:pt x="129110" y="332162"/>
                  </a:lnTo>
                  <a:lnTo>
                    <a:pt x="101260" y="302140"/>
                  </a:lnTo>
                  <a:lnTo>
                    <a:pt x="57674" y="242951"/>
                  </a:lnTo>
                  <a:lnTo>
                    <a:pt x="37155" y="208856"/>
                  </a:lnTo>
                  <a:lnTo>
                    <a:pt x="17319" y="167187"/>
                  </a:lnTo>
                  <a:lnTo>
                    <a:pt x="5753" y="130638"/>
                  </a:lnTo>
                  <a:lnTo>
                    <a:pt x="3" y="92250"/>
                  </a:lnTo>
                  <a:close/>
                </a:path>
              </a:pathLst>
            </a:custGeom>
            <a:ln w="3175">
              <a:solidFill>
                <a:srgbClr val="2A29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93855" y="5337107"/>
              <a:ext cx="226122" cy="227532"/>
            </a:xfrm>
            <a:prstGeom prst="rect">
              <a:avLst/>
            </a:prstGeom>
          </p:spPr>
        </p:pic>
        <p:sp>
          <p:nvSpPr>
            <p:cNvPr id="79" name="object 33"/>
            <p:cNvSpPr/>
            <p:nvPr/>
          </p:nvSpPr>
          <p:spPr>
            <a:xfrm>
              <a:off x="2984984" y="5143499"/>
              <a:ext cx="828675" cy="828675"/>
            </a:xfrm>
            <a:custGeom>
              <a:avLst/>
              <a:gdLst/>
              <a:ahLst/>
              <a:cxnLst/>
              <a:rect l="l" t="t" r="r" b="b"/>
              <a:pathLst>
                <a:path w="828675" h="828675">
                  <a:moveTo>
                    <a:pt x="220364" y="399772"/>
                  </a:moveTo>
                  <a:lnTo>
                    <a:pt x="0" y="399772"/>
                  </a:lnTo>
                  <a:lnTo>
                    <a:pt x="3739" y="350982"/>
                  </a:lnTo>
                  <a:lnTo>
                    <a:pt x="14526" y="302122"/>
                  </a:lnTo>
                  <a:lnTo>
                    <a:pt x="31715" y="254216"/>
                  </a:lnTo>
                  <a:lnTo>
                    <a:pt x="54660" y="208288"/>
                  </a:lnTo>
                  <a:lnTo>
                    <a:pt x="82712" y="165360"/>
                  </a:lnTo>
                  <a:lnTo>
                    <a:pt x="115228" y="126456"/>
                  </a:lnTo>
                  <a:lnTo>
                    <a:pt x="151559" y="92601"/>
                  </a:lnTo>
                  <a:lnTo>
                    <a:pt x="191059" y="64818"/>
                  </a:lnTo>
                  <a:lnTo>
                    <a:pt x="238986" y="38293"/>
                  </a:lnTo>
                  <a:lnTo>
                    <a:pt x="274519" y="23651"/>
                  </a:lnTo>
                  <a:lnTo>
                    <a:pt x="314322" y="11435"/>
                  </a:lnTo>
                  <a:lnTo>
                    <a:pt x="386616" y="855"/>
                  </a:lnTo>
                  <a:lnTo>
                    <a:pt x="428904" y="0"/>
                  </a:lnTo>
                  <a:lnTo>
                    <a:pt x="468981" y="2961"/>
                  </a:lnTo>
                  <a:lnTo>
                    <a:pt x="512037" y="11133"/>
                  </a:lnTo>
                  <a:lnTo>
                    <a:pt x="553990" y="23448"/>
                  </a:lnTo>
                  <a:lnTo>
                    <a:pt x="590760" y="38838"/>
                  </a:lnTo>
                  <a:lnTo>
                    <a:pt x="634203" y="63221"/>
                  </a:lnTo>
                  <a:lnTo>
                    <a:pt x="673219" y="90513"/>
                  </a:lnTo>
                  <a:lnTo>
                    <a:pt x="708077" y="121226"/>
                  </a:lnTo>
                  <a:lnTo>
                    <a:pt x="739045" y="155868"/>
                  </a:lnTo>
                  <a:lnTo>
                    <a:pt x="750028" y="171561"/>
                  </a:lnTo>
                  <a:lnTo>
                    <a:pt x="271908" y="171561"/>
                  </a:lnTo>
                  <a:lnTo>
                    <a:pt x="258155" y="175196"/>
                  </a:lnTo>
                  <a:lnTo>
                    <a:pt x="215393" y="192802"/>
                  </a:lnTo>
                  <a:lnTo>
                    <a:pt x="179781" y="224265"/>
                  </a:lnTo>
                  <a:lnTo>
                    <a:pt x="171565" y="263817"/>
                  </a:lnTo>
                  <a:lnTo>
                    <a:pt x="173180" y="282133"/>
                  </a:lnTo>
                  <a:lnTo>
                    <a:pt x="177355" y="302339"/>
                  </a:lnTo>
                  <a:lnTo>
                    <a:pt x="182904" y="321807"/>
                  </a:lnTo>
                  <a:lnTo>
                    <a:pt x="188881" y="338749"/>
                  </a:lnTo>
                  <a:lnTo>
                    <a:pt x="208716" y="380417"/>
                  </a:lnTo>
                  <a:lnTo>
                    <a:pt x="220364" y="399772"/>
                  </a:lnTo>
                  <a:close/>
                </a:path>
                <a:path w="828675" h="828675">
                  <a:moveTo>
                    <a:pt x="482905" y="528465"/>
                  </a:moveTo>
                  <a:lnTo>
                    <a:pt x="438695" y="514898"/>
                  </a:lnTo>
                  <a:lnTo>
                    <a:pt x="400504" y="482947"/>
                  </a:lnTo>
                  <a:lnTo>
                    <a:pt x="364935" y="448882"/>
                  </a:lnTo>
                  <a:lnTo>
                    <a:pt x="341249" y="422734"/>
                  </a:lnTo>
                  <a:lnTo>
                    <a:pt x="339896" y="421971"/>
                  </a:lnTo>
                  <a:lnTo>
                    <a:pt x="334139" y="415166"/>
                  </a:lnTo>
                  <a:lnTo>
                    <a:pt x="334005" y="414282"/>
                  </a:lnTo>
                  <a:lnTo>
                    <a:pt x="330580" y="410692"/>
                  </a:lnTo>
                  <a:lnTo>
                    <a:pt x="305406" y="377600"/>
                  </a:lnTo>
                  <a:lnTo>
                    <a:pt x="300338" y="359787"/>
                  </a:lnTo>
                  <a:lnTo>
                    <a:pt x="301328" y="342342"/>
                  </a:lnTo>
                  <a:lnTo>
                    <a:pt x="307762" y="326668"/>
                  </a:lnTo>
                  <a:lnTo>
                    <a:pt x="319024" y="314168"/>
                  </a:lnTo>
                  <a:lnTo>
                    <a:pt x="324656" y="309803"/>
                  </a:lnTo>
                  <a:lnTo>
                    <a:pt x="331561" y="306763"/>
                  </a:lnTo>
                  <a:lnTo>
                    <a:pt x="336328" y="302339"/>
                  </a:lnTo>
                  <a:lnTo>
                    <a:pt x="345596" y="288089"/>
                  </a:lnTo>
                  <a:lnTo>
                    <a:pt x="345687" y="273677"/>
                  </a:lnTo>
                  <a:lnTo>
                    <a:pt x="340198" y="259687"/>
                  </a:lnTo>
                  <a:lnTo>
                    <a:pt x="332723" y="246701"/>
                  </a:lnTo>
                  <a:lnTo>
                    <a:pt x="328398" y="239374"/>
                  </a:lnTo>
                  <a:lnTo>
                    <a:pt x="324313" y="232390"/>
                  </a:lnTo>
                  <a:lnTo>
                    <a:pt x="320278" y="225385"/>
                  </a:lnTo>
                  <a:lnTo>
                    <a:pt x="316107" y="217998"/>
                  </a:lnTo>
                  <a:lnTo>
                    <a:pt x="307508" y="202089"/>
                  </a:lnTo>
                  <a:lnTo>
                    <a:pt x="298090" y="187088"/>
                  </a:lnTo>
                  <a:lnTo>
                    <a:pt x="286631" y="175933"/>
                  </a:lnTo>
                  <a:lnTo>
                    <a:pt x="271908" y="171561"/>
                  </a:lnTo>
                  <a:lnTo>
                    <a:pt x="750028" y="171561"/>
                  </a:lnTo>
                  <a:lnTo>
                    <a:pt x="765883" y="194219"/>
                  </a:lnTo>
                  <a:lnTo>
                    <a:pt x="433760" y="194219"/>
                  </a:lnTo>
                  <a:lnTo>
                    <a:pt x="421773" y="194803"/>
                  </a:lnTo>
                  <a:lnTo>
                    <a:pt x="414338" y="197394"/>
                  </a:lnTo>
                  <a:lnTo>
                    <a:pt x="410545" y="203254"/>
                  </a:lnTo>
                  <a:lnTo>
                    <a:pt x="409483" y="213640"/>
                  </a:lnTo>
                  <a:lnTo>
                    <a:pt x="417336" y="223077"/>
                  </a:lnTo>
                  <a:lnTo>
                    <a:pt x="439912" y="226217"/>
                  </a:lnTo>
                  <a:lnTo>
                    <a:pt x="475728" y="233457"/>
                  </a:lnTo>
                  <a:lnTo>
                    <a:pt x="523307" y="255193"/>
                  </a:lnTo>
                  <a:lnTo>
                    <a:pt x="556587" y="284856"/>
                  </a:lnTo>
                  <a:lnTo>
                    <a:pt x="430522" y="284856"/>
                  </a:lnTo>
                  <a:lnTo>
                    <a:pt x="420227" y="285398"/>
                  </a:lnTo>
                  <a:lnTo>
                    <a:pt x="413773" y="287920"/>
                  </a:lnTo>
                  <a:lnTo>
                    <a:pt x="410434" y="293766"/>
                  </a:lnTo>
                  <a:lnTo>
                    <a:pt x="409483" y="304279"/>
                  </a:lnTo>
                  <a:lnTo>
                    <a:pt x="409483" y="312607"/>
                  </a:lnTo>
                  <a:lnTo>
                    <a:pt x="420415" y="315349"/>
                  </a:lnTo>
                  <a:lnTo>
                    <a:pt x="437192" y="316110"/>
                  </a:lnTo>
                  <a:lnTo>
                    <a:pt x="444371" y="317722"/>
                  </a:lnTo>
                  <a:lnTo>
                    <a:pt x="479587" y="335267"/>
                  </a:lnTo>
                  <a:lnTo>
                    <a:pt x="507368" y="372493"/>
                  </a:lnTo>
                  <a:lnTo>
                    <a:pt x="512179" y="396802"/>
                  </a:lnTo>
                  <a:lnTo>
                    <a:pt x="515919" y="413187"/>
                  </a:lnTo>
                  <a:lnTo>
                    <a:pt x="532488" y="419193"/>
                  </a:lnTo>
                  <a:lnTo>
                    <a:pt x="605507" y="419193"/>
                  </a:lnTo>
                  <a:lnTo>
                    <a:pt x="605679" y="420528"/>
                  </a:lnTo>
                  <a:lnTo>
                    <a:pt x="828381" y="420528"/>
                  </a:lnTo>
                  <a:lnTo>
                    <a:pt x="828674" y="428905"/>
                  </a:lnTo>
                  <a:lnTo>
                    <a:pt x="824872" y="476629"/>
                  </a:lnTo>
                  <a:lnTo>
                    <a:pt x="823557" y="482524"/>
                  </a:lnTo>
                  <a:lnTo>
                    <a:pt x="544646" y="482524"/>
                  </a:lnTo>
                  <a:lnTo>
                    <a:pt x="526342" y="492349"/>
                  </a:lnTo>
                  <a:lnTo>
                    <a:pt x="518773" y="502986"/>
                  </a:lnTo>
                  <a:lnTo>
                    <a:pt x="504696" y="518283"/>
                  </a:lnTo>
                  <a:lnTo>
                    <a:pt x="482905" y="528465"/>
                  </a:lnTo>
                  <a:close/>
                </a:path>
                <a:path w="828675" h="828675">
                  <a:moveTo>
                    <a:pt x="828381" y="420528"/>
                  </a:moveTo>
                  <a:lnTo>
                    <a:pt x="605679" y="420528"/>
                  </a:lnTo>
                  <a:lnTo>
                    <a:pt x="616999" y="419191"/>
                  </a:lnTo>
                  <a:lnTo>
                    <a:pt x="623125" y="419191"/>
                  </a:lnTo>
                  <a:lnTo>
                    <a:pt x="634381" y="402788"/>
                  </a:lnTo>
                  <a:lnTo>
                    <a:pt x="630761" y="362939"/>
                  </a:lnTo>
                  <a:lnTo>
                    <a:pt x="613913" y="313690"/>
                  </a:lnTo>
                  <a:lnTo>
                    <a:pt x="585484" y="269086"/>
                  </a:lnTo>
                  <a:lnTo>
                    <a:pt x="580976" y="264051"/>
                  </a:lnTo>
                  <a:lnTo>
                    <a:pt x="579054" y="260967"/>
                  </a:lnTo>
                  <a:lnTo>
                    <a:pt x="545910" y="232590"/>
                  </a:lnTo>
                  <a:lnTo>
                    <a:pt x="493853" y="205833"/>
                  </a:lnTo>
                  <a:lnTo>
                    <a:pt x="433760" y="194219"/>
                  </a:lnTo>
                  <a:lnTo>
                    <a:pt x="765883" y="194219"/>
                  </a:lnTo>
                  <a:lnTo>
                    <a:pt x="790390" y="238979"/>
                  </a:lnTo>
                  <a:lnTo>
                    <a:pt x="808803" y="284035"/>
                  </a:lnTo>
                  <a:lnTo>
                    <a:pt x="820582" y="328931"/>
                  </a:lnTo>
                  <a:lnTo>
                    <a:pt x="826836" y="376332"/>
                  </a:lnTo>
                  <a:lnTo>
                    <a:pt x="828381" y="420528"/>
                  </a:lnTo>
                  <a:close/>
                </a:path>
                <a:path w="828675" h="828675">
                  <a:moveTo>
                    <a:pt x="605507" y="419193"/>
                  </a:moveTo>
                  <a:lnTo>
                    <a:pt x="532488" y="419193"/>
                  </a:lnTo>
                  <a:lnTo>
                    <a:pt x="543715" y="406313"/>
                  </a:lnTo>
                  <a:lnTo>
                    <a:pt x="540798" y="375429"/>
                  </a:lnTo>
                  <a:lnTo>
                    <a:pt x="523943" y="338176"/>
                  </a:lnTo>
                  <a:lnTo>
                    <a:pt x="493353" y="306187"/>
                  </a:lnTo>
                  <a:lnTo>
                    <a:pt x="447869" y="286540"/>
                  </a:lnTo>
                  <a:lnTo>
                    <a:pt x="430522" y="284856"/>
                  </a:lnTo>
                  <a:lnTo>
                    <a:pt x="556587" y="284856"/>
                  </a:lnTo>
                  <a:lnTo>
                    <a:pt x="585170" y="325350"/>
                  </a:lnTo>
                  <a:lnTo>
                    <a:pt x="601944" y="382104"/>
                  </a:lnTo>
                  <a:lnTo>
                    <a:pt x="602777" y="397982"/>
                  </a:lnTo>
                  <a:lnTo>
                    <a:pt x="605507" y="419193"/>
                  </a:lnTo>
                  <a:close/>
                </a:path>
                <a:path w="828675" h="828675">
                  <a:moveTo>
                    <a:pt x="401964" y="828674"/>
                  </a:moveTo>
                  <a:lnTo>
                    <a:pt x="399770" y="828674"/>
                  </a:lnTo>
                  <a:lnTo>
                    <a:pt x="350932" y="824909"/>
                  </a:lnTo>
                  <a:lnTo>
                    <a:pt x="302019" y="814058"/>
                  </a:lnTo>
                  <a:lnTo>
                    <a:pt x="254063" y="796790"/>
                  </a:lnTo>
                  <a:lnTo>
                    <a:pt x="208100" y="773775"/>
                  </a:lnTo>
                  <a:lnTo>
                    <a:pt x="165160" y="745681"/>
                  </a:lnTo>
                  <a:lnTo>
                    <a:pt x="126277" y="713177"/>
                  </a:lnTo>
                  <a:lnTo>
                    <a:pt x="92485" y="676932"/>
                  </a:lnTo>
                  <a:lnTo>
                    <a:pt x="64816" y="637615"/>
                  </a:lnTo>
                  <a:lnTo>
                    <a:pt x="61585" y="632203"/>
                  </a:lnTo>
                  <a:lnTo>
                    <a:pt x="58704" y="628349"/>
                  </a:lnTo>
                  <a:lnTo>
                    <a:pt x="38176" y="589405"/>
                  </a:lnTo>
                  <a:lnTo>
                    <a:pt x="23651" y="554155"/>
                  </a:lnTo>
                  <a:lnTo>
                    <a:pt x="11416" y="514297"/>
                  </a:lnTo>
                  <a:lnTo>
                    <a:pt x="851" y="442094"/>
                  </a:lnTo>
                  <a:lnTo>
                    <a:pt x="0" y="399770"/>
                  </a:lnTo>
                  <a:lnTo>
                    <a:pt x="220364" y="399772"/>
                  </a:lnTo>
                  <a:lnTo>
                    <a:pt x="249807" y="444786"/>
                  </a:lnTo>
                  <a:lnTo>
                    <a:pt x="300672" y="503723"/>
                  </a:lnTo>
                  <a:lnTo>
                    <a:pt x="306389" y="509503"/>
                  </a:lnTo>
                  <a:lnTo>
                    <a:pt x="308783" y="514297"/>
                  </a:lnTo>
                  <a:lnTo>
                    <a:pt x="315217" y="519930"/>
                  </a:lnTo>
                  <a:lnTo>
                    <a:pt x="347573" y="549077"/>
                  </a:lnTo>
                  <a:lnTo>
                    <a:pt x="367941" y="566568"/>
                  </a:lnTo>
                  <a:lnTo>
                    <a:pt x="412952" y="598823"/>
                  </a:lnTo>
                  <a:lnTo>
                    <a:pt x="446160" y="619142"/>
                  </a:lnTo>
                  <a:lnTo>
                    <a:pt x="510899" y="647341"/>
                  </a:lnTo>
                  <a:lnTo>
                    <a:pt x="549822" y="655569"/>
                  </a:lnTo>
                  <a:lnTo>
                    <a:pt x="751418" y="655569"/>
                  </a:lnTo>
                  <a:lnTo>
                    <a:pt x="746893" y="662651"/>
                  </a:lnTo>
                  <a:lnTo>
                    <a:pt x="715688" y="700378"/>
                  </a:lnTo>
                  <a:lnTo>
                    <a:pt x="681393" y="731570"/>
                  </a:lnTo>
                  <a:lnTo>
                    <a:pt x="622096" y="773373"/>
                  </a:lnTo>
                  <a:lnTo>
                    <a:pt x="554155" y="805024"/>
                  </a:lnTo>
                  <a:lnTo>
                    <a:pt x="515676" y="816718"/>
                  </a:lnTo>
                  <a:lnTo>
                    <a:pt x="458646" y="827018"/>
                  </a:lnTo>
                  <a:lnTo>
                    <a:pt x="432516" y="828424"/>
                  </a:lnTo>
                  <a:lnTo>
                    <a:pt x="401964" y="828674"/>
                  </a:lnTo>
                  <a:close/>
                </a:path>
                <a:path w="828675" h="828675">
                  <a:moveTo>
                    <a:pt x="751418" y="655569"/>
                  </a:moveTo>
                  <a:lnTo>
                    <a:pt x="549822" y="655569"/>
                  </a:lnTo>
                  <a:lnTo>
                    <a:pt x="587602" y="654421"/>
                  </a:lnTo>
                  <a:lnTo>
                    <a:pt x="618687" y="639721"/>
                  </a:lnTo>
                  <a:lnTo>
                    <a:pt x="625853" y="631692"/>
                  </a:lnTo>
                  <a:lnTo>
                    <a:pt x="631728" y="622106"/>
                  </a:lnTo>
                  <a:lnTo>
                    <a:pt x="636757" y="611627"/>
                  </a:lnTo>
                  <a:lnTo>
                    <a:pt x="641385" y="600917"/>
                  </a:lnTo>
                  <a:lnTo>
                    <a:pt x="650579" y="579847"/>
                  </a:lnTo>
                  <a:lnTo>
                    <a:pt x="656281" y="560665"/>
                  </a:lnTo>
                  <a:lnTo>
                    <a:pt x="654047" y="543662"/>
                  </a:lnTo>
                  <a:lnTo>
                    <a:pt x="639432" y="529128"/>
                  </a:lnTo>
                  <a:lnTo>
                    <a:pt x="625306" y="520869"/>
                  </a:lnTo>
                  <a:lnTo>
                    <a:pt x="610678" y="512564"/>
                  </a:lnTo>
                  <a:lnTo>
                    <a:pt x="586949" y="498226"/>
                  </a:lnTo>
                  <a:lnTo>
                    <a:pt x="564893" y="486348"/>
                  </a:lnTo>
                  <a:lnTo>
                    <a:pt x="544646" y="482524"/>
                  </a:lnTo>
                  <a:lnTo>
                    <a:pt x="823557" y="482524"/>
                  </a:lnTo>
                  <a:lnTo>
                    <a:pt x="813996" y="525377"/>
                  </a:lnTo>
                  <a:lnTo>
                    <a:pt x="796843" y="573638"/>
                  </a:lnTo>
                  <a:lnTo>
                    <a:pt x="774210" y="619900"/>
                  </a:lnTo>
                  <a:lnTo>
                    <a:pt x="751418" y="6555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97180" y="246143"/>
              <a:ext cx="3657599" cy="2600324"/>
            </a:xfrm>
            <a:prstGeom prst="rect">
              <a:avLst/>
            </a:prstGeom>
          </p:spPr>
        </p:pic>
      </p:grpSp>
      <p:sp>
        <p:nvSpPr>
          <p:cNvPr id="81" name="TextBox 80"/>
          <p:cNvSpPr txBox="1"/>
          <p:nvPr/>
        </p:nvSpPr>
        <p:spPr>
          <a:xfrm>
            <a:off x="2687202" y="3541276"/>
            <a:ext cx="273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175">
              <a:spcBef>
                <a:spcPts val="83"/>
              </a:spcBef>
            </a:pPr>
            <a:r>
              <a:rPr lang="it-IT" sz="2000" b="1" spc="-373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it-IT" sz="2000" b="1" spc="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t-IT" sz="2000" b="1" spc="-423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sz="2000" b="1" spc="53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it-IT" sz="2000" b="1" spc="-14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b="1" spc="43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it-IT" sz="2000" b="1" spc="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it-IT" sz="2000" b="1" spc="-14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b="1" spc="43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r>
            <a:r>
              <a:rPr lang="it-IT" sz="2000" b="1" spc="53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it-IT" sz="2000" b="1" spc="-14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b="1" spc="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it-IT" sz="2000" b="1" spc="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it-IT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646196" y="5863099"/>
            <a:ext cx="3565569" cy="782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5"/>
              </a:spcBef>
            </a:pPr>
            <a:r>
              <a:rPr lang="fr-FR" sz="2000" b="1" spc="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fr-FR" sz="2000" b="1" spc="-2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fr-FR" sz="2000" b="1" spc="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fr-FR" sz="2000" b="1" spc="-1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fr-FR" sz="2000" b="1" spc="-1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fr-FR" sz="2000" b="1" spc="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fr-FR" sz="2000" b="1" spc="-2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b="1" spc="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fr-FR" sz="2000" b="1" spc="-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fr-FR" sz="2000" b="1" spc="-1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fr-FR" sz="2000" b="1" spc="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fr-FR" sz="2000" b="1" spc="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fr-FR" sz="2000" b="1" spc="-2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b="1" spc="1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fr-FR" sz="2000" b="1" spc="-1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fr-FR" sz="2000" b="1" spc="-1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fr-FR" sz="2000" b="1" spc="-1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fr-FR" sz="2000" b="1" spc="-1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fr-FR" sz="2000" b="1" spc="-2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fr-FR" sz="2000" b="1" spc="-2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b="1" spc="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fr-FR" sz="2000" b="1" spc="-1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fr-FR" sz="2000" b="1" spc="-1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fr-FR" sz="2000" b="1" spc="-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fr-FR" sz="2000" b="1" spc="-1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fr-FR" sz="2000" b="1" spc="-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 </a:t>
            </a:r>
            <a:r>
              <a:rPr lang="fr-FR" sz="2000" b="1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CENTRE</a:t>
            </a:r>
            <a:r>
              <a:rPr lang="fr-FR" sz="2000" b="1" spc="-2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b="1" spc="-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C315</a:t>
            </a:r>
            <a:endParaRPr lang="fr-F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68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546" y="107376"/>
            <a:ext cx="1723900" cy="933203"/>
          </a:xfrm>
          <a:prstGeom prst="rect">
            <a:avLst/>
          </a:prstGeom>
        </p:spPr>
      </p:pic>
      <p:sp>
        <p:nvSpPr>
          <p:cNvPr id="8" name="ZoneTexte 2"/>
          <p:cNvSpPr txBox="1"/>
          <p:nvPr/>
        </p:nvSpPr>
        <p:spPr>
          <a:xfrm>
            <a:off x="296546" y="1298965"/>
            <a:ext cx="847739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MBA Consult est un Bureau d’études et de consulting, agréé par l’État pour exercer les activités de l’assistance technique et de la formation sous le N°12/642/15.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 Services: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Assistance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accompagnement pour la mise en place des systèmes de management selon les normes et les références nationales et internationales telles que: Management de la qualité, de l’environnement, de la santé et sécurité au travail, Management des risques, Management des organismes d'éducation/formation, Management de l’anticorruption, label MARHBA, Référentiel National de la Gouvernance « RNG » et Management social</a:t>
            </a:r>
            <a:endParaRPr lang="fr-FR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Accréditation des Laboratoires (ISO 17025);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Développement des Compétences;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Études et Diagnostic de Mise à Niveau;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L’évaluation de la conformité des produits industriels selon la réglementation technique des marchés destinataires tel que le Marquage CE.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4807" y="271140"/>
            <a:ext cx="56103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À PROPOS DE NOUS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384" y="1959428"/>
            <a:ext cx="3217760" cy="352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2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006098" y="188608"/>
            <a:ext cx="9614006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fr-FR" sz="4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ASSISTANCE </a:t>
            </a:r>
          </a:p>
          <a:p>
            <a:pPr marL="12700" algn="ctr">
              <a:spcBef>
                <a:spcPts val="100"/>
              </a:spcBef>
            </a:pPr>
            <a:r>
              <a:rPr lang="fr-FR" sz="4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ACCOMPAGNEMENT</a:t>
            </a:r>
          </a:p>
        </p:txBody>
      </p:sp>
      <p:sp>
        <p:nvSpPr>
          <p:cNvPr id="9" name="object 6"/>
          <p:cNvSpPr txBox="1"/>
          <p:nvPr/>
        </p:nvSpPr>
        <p:spPr>
          <a:xfrm>
            <a:off x="257287" y="1425020"/>
            <a:ext cx="6012883" cy="48679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endParaRPr lang="fr-FR" sz="800" spc="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fr-FR"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de la Qualité, Environnement, Santé et Sécurité au Travail,</a:t>
            </a:r>
          </a:p>
          <a:p>
            <a:pPr marL="355600" marR="5080" indent="-342900" algn="just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fr-FR"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des Organismes d'Éducation/formation </a:t>
            </a:r>
          </a:p>
          <a:p>
            <a:pPr marL="355600" marR="5080" indent="-342900" algn="just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fr-FR"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Social et Sociétale, </a:t>
            </a:r>
          </a:p>
          <a:p>
            <a:pPr marL="355600" marR="5080" indent="-342900" algn="just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fr-FR"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anti-corruption,</a:t>
            </a:r>
          </a:p>
          <a:p>
            <a:pPr marL="355600" marR="5080" indent="-342900" algn="just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fr-FR"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Accréditation des laboratoires d’étalonnage et d’essai,</a:t>
            </a:r>
          </a:p>
          <a:p>
            <a:pPr marL="355600" marR="5080" indent="-342900" algn="just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fr-FR"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Référentiel de Gouvernance RNG,</a:t>
            </a:r>
          </a:p>
          <a:p>
            <a:pPr marL="355600" marR="5080" indent="-342900" algn="just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fr-FR"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Qualité d’accueil Label MARHBA. 	</a:t>
            </a:r>
          </a:p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endParaRPr lang="fr-FR" sz="800" spc="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lang="fr-FR"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MBA Consult met à votre disposition une équipe d'experts qualifiés, tant au niveau national qu'international, dans le domaine de l'infrastructure de la qualité, comprenant la normalisation, la certification, l'accréditation et l'évaluation de la conformité.</a:t>
            </a:r>
          </a:p>
        </p:txBody>
      </p:sp>
      <p:pic>
        <p:nvPicPr>
          <p:cNvPr id="10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042" y="188608"/>
            <a:ext cx="1723900" cy="933203"/>
          </a:xfrm>
          <a:prstGeom prst="rect">
            <a:avLst/>
          </a:prstGeom>
        </p:spPr>
      </p:pic>
      <p:pic>
        <p:nvPicPr>
          <p:cNvPr id="9218" name="Picture 2" descr="IQA - International Quality Assist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499" y="2245756"/>
            <a:ext cx="5103023" cy="335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097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6"/>
          <p:cNvSpPr txBox="1"/>
          <p:nvPr/>
        </p:nvSpPr>
        <p:spPr>
          <a:xfrm>
            <a:off x="352952" y="1877050"/>
            <a:ext cx="7210442" cy="43011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fr-FR"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MBA Consult offre à ses clients des services d’Assistance et d’Accompagnement à la certification de système de:</a:t>
            </a:r>
          </a:p>
          <a:p>
            <a:pPr marL="3556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fr-FR"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de la Qualité, Environnement, Santé et Sécurité au Travail,</a:t>
            </a:r>
          </a:p>
          <a:p>
            <a:pPr marL="3556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fr-FR"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des Organismes d'Éducation/formation </a:t>
            </a:r>
          </a:p>
          <a:p>
            <a:pPr marL="3556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fr-FR"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Social et Sociétale, </a:t>
            </a:r>
          </a:p>
          <a:p>
            <a:pPr marL="3556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fr-FR"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anti-corruption,</a:t>
            </a:r>
          </a:p>
          <a:p>
            <a:pPr marL="3556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fr-FR"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Accréditation des laboratoires d’étalonnage et d’essai,</a:t>
            </a:r>
          </a:p>
          <a:p>
            <a:pPr marL="3556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fr-FR"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Référentiel de Gouvernance RNG,</a:t>
            </a:r>
          </a:p>
          <a:p>
            <a:pPr marL="355600" marR="508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fr-FR"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Qualité d’accueil Label MARHBA. 	</a:t>
            </a:r>
            <a:endParaRPr lang="fr-FR" sz="800" spc="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lang="fr-FR"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MBA Consult met à votre disposition une équipe d'experts qualifiés, tant au niveau national qu'international, dans le domaine de l'infrastructure de la qualité, comprenant la normalisation, la certification, l'accréditation et l'évaluation de la conformité.</a:t>
            </a:r>
          </a:p>
        </p:txBody>
      </p:sp>
      <p:pic>
        <p:nvPicPr>
          <p:cNvPr id="10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952" y="173245"/>
            <a:ext cx="1723900" cy="933203"/>
          </a:xfrm>
          <a:prstGeom prst="rect">
            <a:avLst/>
          </a:prstGeom>
        </p:spPr>
      </p:pic>
      <p:sp>
        <p:nvSpPr>
          <p:cNvPr id="6" name="object 7"/>
          <p:cNvSpPr txBox="1"/>
          <p:nvPr/>
        </p:nvSpPr>
        <p:spPr>
          <a:xfrm>
            <a:off x="2939143" y="173245"/>
            <a:ext cx="6570618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fr-FR" sz="4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DÉVELOPPEMENT DES COMPÉTENCES</a:t>
            </a:r>
          </a:p>
        </p:txBody>
      </p:sp>
      <p:pic>
        <p:nvPicPr>
          <p:cNvPr id="8194" name="Picture 2" descr="Développement des compétences : augmentez la rétention de vos équipes 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478" y="2036675"/>
            <a:ext cx="5426085" cy="308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764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051" y="323306"/>
            <a:ext cx="1723900" cy="933203"/>
          </a:xfrm>
          <a:prstGeom prst="rect">
            <a:avLst/>
          </a:prstGeom>
        </p:spPr>
      </p:pic>
      <p:sp>
        <p:nvSpPr>
          <p:cNvPr id="7" name="object 3"/>
          <p:cNvSpPr txBox="1">
            <a:spLocks/>
          </p:cNvSpPr>
          <p:nvPr/>
        </p:nvSpPr>
        <p:spPr>
          <a:xfrm>
            <a:off x="2322555" y="49278"/>
            <a:ext cx="8085795" cy="1661352"/>
          </a:xfrm>
          <a:prstGeom prst="rect">
            <a:avLst/>
          </a:prstGeom>
        </p:spPr>
        <p:txBody>
          <a:bodyPr vert="horz" wrap="square" lIns="0" tIns="17208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ts val="5830"/>
              </a:lnSpc>
              <a:spcBef>
                <a:spcPts val="1355"/>
              </a:spcBef>
            </a:pPr>
            <a:r>
              <a:rPr lang="fr-FR" sz="4400" b="1" spc="175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ÉTUDE</a:t>
            </a:r>
            <a:r>
              <a:rPr lang="fr-FR" sz="4400" b="1" spc="155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sz="4400" b="1" spc="42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ET</a:t>
            </a:r>
            <a:r>
              <a:rPr lang="fr-FR" sz="4400" b="1" spc="16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sz="4400" b="1" spc="265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DIAGNOSTIC </a:t>
            </a:r>
            <a:r>
              <a:rPr lang="fr-FR" sz="4400" b="1" spc="-1625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sz="4400" b="1" spc="225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</a:t>
            </a:r>
            <a:r>
              <a:rPr lang="fr-FR" sz="4400" b="1" spc="185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sz="4400" b="1" spc="145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MISE</a:t>
            </a:r>
            <a:r>
              <a:rPr lang="fr-FR" sz="4400" b="1" spc="19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sz="4400" b="1" spc="43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À</a:t>
            </a:r>
            <a:r>
              <a:rPr lang="fr-FR" sz="4400" b="1" spc="185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sz="4400" b="1" spc="235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NIVEAU</a:t>
            </a:r>
            <a:endParaRPr lang="fr-FR" sz="4400" b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object 7"/>
          <p:cNvSpPr txBox="1"/>
          <p:nvPr/>
        </p:nvSpPr>
        <p:spPr>
          <a:xfrm>
            <a:off x="348424" y="1695332"/>
            <a:ext cx="6462138" cy="2663549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mise à niveau des entreprises tunisiennes représente une opportunité pour identifier les pistes d’amélioration des performances et des capacités de l’entreprise et les investissements importants à réaliser.</a:t>
            </a:r>
          </a:p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cet effet MBA Consult a développé le service de l’assistance et l’accompagnement des entreprises dans cette démarche : dès l’adhésion au programme de mise à niveau, la réalisation de diagnostic, le dépôt du rapport et le suivi de déblocage de remboursement.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05176" y="2235482"/>
            <a:ext cx="4213338" cy="372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60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837" y="258477"/>
            <a:ext cx="1723900" cy="933203"/>
          </a:xfrm>
          <a:prstGeom prst="rect">
            <a:avLst/>
          </a:prstGeom>
        </p:spPr>
      </p:pic>
      <p:sp>
        <p:nvSpPr>
          <p:cNvPr id="9" name="object 7"/>
          <p:cNvSpPr txBox="1"/>
          <p:nvPr/>
        </p:nvSpPr>
        <p:spPr>
          <a:xfrm>
            <a:off x="2421237" y="646700"/>
            <a:ext cx="904603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fr-FR" sz="44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TÉMOIGNAGE DE NOS CLIENTS</a:t>
            </a:r>
            <a:endParaRPr lang="fr-FR" sz="44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6" b="5713"/>
          <a:stretch/>
        </p:blipFill>
        <p:spPr>
          <a:xfrm rot="16200000">
            <a:off x="1720693" y="1075362"/>
            <a:ext cx="2556009" cy="5486402"/>
          </a:xfrm>
          <a:prstGeom prst="rect">
            <a:avLst/>
          </a:prstGeom>
        </p:spPr>
      </p:pic>
      <p:sp>
        <p:nvSpPr>
          <p:cNvPr id="14" name="ZoneTexte 8"/>
          <p:cNvSpPr txBox="1"/>
          <p:nvPr/>
        </p:nvSpPr>
        <p:spPr>
          <a:xfrm>
            <a:off x="2617697" y="5430294"/>
            <a:ext cx="6248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Mise en place du SMQ selon ISO 9001 version 2015</a:t>
            </a:r>
          </a:p>
          <a:p>
            <a:pPr algn="ctr"/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Ministère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l'Equipement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de </a:t>
            </a: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l'Habitat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5" name="Imag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8" b="5002"/>
          <a:stretch/>
        </p:blipFill>
        <p:spPr>
          <a:xfrm rot="5400000">
            <a:off x="7751952" y="1068959"/>
            <a:ext cx="2556008" cy="558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015" y="220779"/>
            <a:ext cx="1723900" cy="933203"/>
          </a:xfrm>
          <a:prstGeom prst="rect">
            <a:avLst/>
          </a:prstGeom>
        </p:spPr>
      </p:pic>
      <p:sp>
        <p:nvSpPr>
          <p:cNvPr id="9" name="object 7"/>
          <p:cNvSpPr txBox="1"/>
          <p:nvPr/>
        </p:nvSpPr>
        <p:spPr>
          <a:xfrm>
            <a:off x="2499614" y="464050"/>
            <a:ext cx="925893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fr-FR" sz="44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TÉMOIGNAGE DE NOS CLIENTS</a:t>
            </a:r>
            <a:endParaRPr lang="fr-FR" sz="44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9"/>
          <a:stretch/>
        </p:blipFill>
        <p:spPr>
          <a:xfrm rot="5400000">
            <a:off x="1448733" y="959657"/>
            <a:ext cx="2915504" cy="4637315"/>
          </a:xfrm>
          <a:prstGeom prst="rect">
            <a:avLst/>
          </a:prstGeom>
        </p:spPr>
      </p:pic>
      <p:sp>
        <p:nvSpPr>
          <p:cNvPr id="16" name="ZoneTexte 8"/>
          <p:cNvSpPr txBox="1"/>
          <p:nvPr/>
        </p:nvSpPr>
        <p:spPr>
          <a:xfrm>
            <a:off x="175895" y="4851640"/>
            <a:ext cx="5800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Mise en place du SMQ selon ISO 9001 version 2015</a:t>
            </a:r>
          </a:p>
          <a:p>
            <a:pPr algn="ctr"/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 Pasteur de Tunis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2">
            <a:extLst>
              <a:ext uri="{FF2B5EF4-FFF2-40B4-BE49-F238E27FC236}">
                <a16:creationId xmlns:a16="http://schemas.microsoft.com/office/drawing/2014/main" id="{23CB862B-4E76-BBBE-D4A2-056362867A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431" y="1575966"/>
            <a:ext cx="3743866" cy="355260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39947" y="5205585"/>
            <a:ext cx="56753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Mise en place d’un système intégré Qualité selon ISO 9001 version 2015, label MARHBA et Gouvernance au sein de Commune Beni </a:t>
            </a:r>
            <a:r>
              <a:rPr lang="fr-F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Keddech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351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t="21996" b="23841"/>
          <a:stretch/>
        </p:blipFill>
        <p:spPr>
          <a:xfrm>
            <a:off x="593656" y="1031205"/>
            <a:ext cx="3171322" cy="92746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7076" y="906820"/>
            <a:ext cx="1745951" cy="146745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648" y="615298"/>
            <a:ext cx="2863839" cy="182792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6"/>
          <a:srcRect t="24317" b="17985"/>
          <a:stretch/>
        </p:blipFill>
        <p:spPr>
          <a:xfrm>
            <a:off x="4573921" y="2833749"/>
            <a:ext cx="2122241" cy="1005840"/>
          </a:xfrm>
          <a:prstGeom prst="rect">
            <a:avLst/>
          </a:prstGeom>
        </p:spPr>
      </p:pic>
      <p:pic>
        <p:nvPicPr>
          <p:cNvPr id="1054" name="Image 11" descr="https://mbaconsult.com.tn/img/clients/client-13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" r="3316"/>
          <a:stretch/>
        </p:blipFill>
        <p:spPr bwMode="auto">
          <a:xfrm>
            <a:off x="7316610" y="510321"/>
            <a:ext cx="1920240" cy="1879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7" name="Image 2" descr="https://mbaconsult.com.tn/img/clients/client-2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53" y="2033371"/>
            <a:ext cx="2482707" cy="1678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8" name="Image 3" descr="Université de Jendouba - Université de Jendouba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03" b="20828"/>
          <a:stretch/>
        </p:blipFill>
        <p:spPr bwMode="auto">
          <a:xfrm>
            <a:off x="445420" y="3839589"/>
            <a:ext cx="2234979" cy="133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object 5"/>
          <p:cNvSpPr txBox="1">
            <a:spLocks/>
          </p:cNvSpPr>
          <p:nvPr/>
        </p:nvSpPr>
        <p:spPr>
          <a:xfrm>
            <a:off x="2091006" y="119797"/>
            <a:ext cx="7630159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1" algn="ctr">
              <a:spcBef>
                <a:spcPts val="105"/>
              </a:spcBef>
            </a:pPr>
            <a:r>
              <a:rPr lang="en-US" sz="2700" b="1" kern="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NOS</a:t>
            </a:r>
            <a:r>
              <a:rPr lang="en-US" sz="2700" b="1" kern="0" spc="-2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kern="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en-US" sz="2700" b="1" kern="0" spc="-35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kern="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(SECTEUR</a:t>
            </a:r>
            <a:r>
              <a:rPr lang="en-US" sz="2700" b="1" kern="0" spc="-15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kern="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PUBLIC)</a:t>
            </a:r>
          </a:p>
        </p:txBody>
      </p:sp>
      <p:pic>
        <p:nvPicPr>
          <p:cNvPr id="2051" name="Image 2" descr="CRTE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350" y="2744937"/>
            <a:ext cx="2045593" cy="1579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754" y="4148343"/>
            <a:ext cx="1641950" cy="149576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8" r="17221"/>
          <a:stretch/>
        </p:blipFill>
        <p:spPr>
          <a:xfrm>
            <a:off x="4435853" y="4457538"/>
            <a:ext cx="1436915" cy="140181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223" y="4715337"/>
            <a:ext cx="2848541" cy="1499975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76" b="22493"/>
          <a:stretch/>
        </p:blipFill>
        <p:spPr>
          <a:xfrm>
            <a:off x="1128987" y="5188292"/>
            <a:ext cx="2714279" cy="8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6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>
            <a:spLocks/>
          </p:cNvSpPr>
          <p:nvPr/>
        </p:nvSpPr>
        <p:spPr>
          <a:xfrm>
            <a:off x="2890866" y="214137"/>
            <a:ext cx="7507168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1" algn="ctr">
              <a:spcBef>
                <a:spcPts val="100"/>
              </a:spcBef>
            </a:pPr>
            <a:r>
              <a:rPr lang="en-US" sz="2700" b="1" kern="0" spc="-5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NOS</a:t>
            </a:r>
            <a:r>
              <a:rPr lang="en-US" sz="2700" b="1" kern="0" spc="-2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kern="0" spc="-5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en-US" sz="2700" b="1" kern="0" spc="1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kern="0" spc="-5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(SECTEUR</a:t>
            </a:r>
            <a:r>
              <a:rPr lang="en-US" sz="2700" b="1" kern="0" spc="-15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kern="0" spc="-5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PUBLIC)</a:t>
            </a:r>
            <a:endParaRPr lang="en-US" sz="2700" b="1" kern="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Image 2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148" y="1339655"/>
            <a:ext cx="1962150" cy="1644650"/>
          </a:xfrm>
          <a:prstGeom prst="rect">
            <a:avLst/>
          </a:prstGeom>
        </p:spPr>
      </p:pic>
      <p:pic>
        <p:nvPicPr>
          <p:cNvPr id="37" name="Image 2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699" y="1198570"/>
            <a:ext cx="2356485" cy="1590675"/>
          </a:xfrm>
          <a:prstGeom prst="rect">
            <a:avLst/>
          </a:prstGeom>
        </p:spPr>
      </p:pic>
      <p:pic>
        <p:nvPicPr>
          <p:cNvPr id="38" name="Image 2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9" r="5883"/>
          <a:stretch/>
        </p:blipFill>
        <p:spPr>
          <a:xfrm>
            <a:off x="4576940" y="3145682"/>
            <a:ext cx="1864108" cy="1604085"/>
          </a:xfrm>
          <a:prstGeom prst="rect">
            <a:avLst/>
          </a:prstGeom>
        </p:spPr>
      </p:pic>
      <p:pic>
        <p:nvPicPr>
          <p:cNvPr id="39" name="Picture 3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79" y="1136087"/>
            <a:ext cx="2009772" cy="1848218"/>
          </a:xfrm>
          <a:prstGeom prst="rect">
            <a:avLst/>
          </a:prstGeom>
        </p:spPr>
      </p:pic>
      <p:pic>
        <p:nvPicPr>
          <p:cNvPr id="40" name="Picture 39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5" t="10314" r="4544" b="14353"/>
          <a:stretch/>
        </p:blipFill>
        <p:spPr>
          <a:xfrm>
            <a:off x="613954" y="3213463"/>
            <a:ext cx="3069772" cy="1018904"/>
          </a:xfrm>
          <a:prstGeom prst="rect">
            <a:avLst/>
          </a:prstGeom>
        </p:spPr>
      </p:pic>
      <p:pic>
        <p:nvPicPr>
          <p:cNvPr id="41" name="Picture 40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633" y="1339655"/>
            <a:ext cx="2206625" cy="1562100"/>
          </a:xfrm>
          <a:prstGeom prst="rect">
            <a:avLst/>
          </a:prstGeom>
        </p:spPr>
      </p:pic>
      <p:pic>
        <p:nvPicPr>
          <p:cNvPr id="42" name="Image 30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965" y="3293911"/>
            <a:ext cx="2569072" cy="1604084"/>
          </a:xfrm>
          <a:prstGeom prst="rect">
            <a:avLst/>
          </a:prstGeom>
        </p:spPr>
      </p:pic>
      <p:pic>
        <p:nvPicPr>
          <p:cNvPr id="43" name="Image 5" descr="https://mbaconsult.com.tn/img/clients/client-8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5" b="5658"/>
          <a:stretch/>
        </p:blipFill>
        <p:spPr bwMode="auto">
          <a:xfrm>
            <a:off x="701333" y="4500407"/>
            <a:ext cx="2286000" cy="169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Imag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074" y="5022181"/>
            <a:ext cx="3404617" cy="1062052"/>
          </a:xfrm>
          <a:prstGeom prst="rect">
            <a:avLst/>
          </a:prstGeom>
        </p:spPr>
      </p:pic>
      <p:pic>
        <p:nvPicPr>
          <p:cNvPr id="45" name="Image 3" descr="CRMN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"/>
          <a:stretch/>
        </p:blipFill>
        <p:spPr bwMode="auto">
          <a:xfrm>
            <a:off x="10014223" y="3293910"/>
            <a:ext cx="1585595" cy="170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Image 34" descr="téléchargement (1)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619" y="4749767"/>
            <a:ext cx="2125804" cy="15297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66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Custom 3">
      <a:dk1>
        <a:srgbClr val="000000"/>
      </a:dk1>
      <a:lt1>
        <a:sysClr val="window" lastClr="FFFFFF"/>
      </a:lt1>
      <a:dk2>
        <a:srgbClr val="6C6734"/>
      </a:dk2>
      <a:lt2>
        <a:srgbClr val="CCDDEA"/>
      </a:lt2>
      <a:accent1>
        <a:srgbClr val="4A5241"/>
      </a:accent1>
      <a:accent2>
        <a:srgbClr val="4A5241"/>
      </a:accent2>
      <a:accent3>
        <a:srgbClr val="4A5241"/>
      </a:accent3>
      <a:accent4>
        <a:srgbClr val="6C6734"/>
      </a:accent4>
      <a:accent5>
        <a:srgbClr val="C2BC80"/>
      </a:accent5>
      <a:accent6>
        <a:srgbClr val="4A5241"/>
      </a:accent6>
      <a:hlink>
        <a:srgbClr val="4A5241"/>
      </a:hlink>
      <a:folHlink>
        <a:srgbClr val="4A524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1280</TotalTime>
  <Words>546</Words>
  <Application>Microsoft Office PowerPoint</Application>
  <PresentationFormat>Widescreen</PresentationFormat>
  <Paragraphs>61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Tahoma</vt:lpstr>
      <vt:lpstr>Times New Roman</vt:lpstr>
      <vt:lpstr>Wingdings</vt:lpstr>
      <vt:lpstr>Retrospect</vt:lpstr>
      <vt:lpstr>MBA-AMRI CONSULT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CONTACTEZ-NOUS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PMS Certification</dc:creator>
  <cp:lastModifiedBy>MBA Consult</cp:lastModifiedBy>
  <cp:revision>40</cp:revision>
  <dcterms:created xsi:type="dcterms:W3CDTF">2024-05-15T16:23:25Z</dcterms:created>
  <dcterms:modified xsi:type="dcterms:W3CDTF">2024-05-17T07:22:48Z</dcterms:modified>
</cp:coreProperties>
</file>